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60" r:id="rId1"/>
  </p:sldMasterIdLst>
  <p:sldIdLst>
    <p:sldId id="258" r:id="rId2"/>
    <p:sldId id="259" r:id="rId3"/>
    <p:sldId id="260" r:id="rId4"/>
  </p:sldIdLst>
  <p:sldSz cx="9359900" cy="68405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5" userDrawn="1">
          <p15:clr>
            <a:srgbClr val="A4A3A4"/>
          </p15:clr>
        </p15:guide>
        <p15:guide id="2" pos="29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7FEEA6-7AB9-4133-AF40-FDDFDE437191}" v="10" dt="2023-11-21T18:28:31.7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1360" y="84"/>
      </p:cViewPr>
      <p:guideLst>
        <p:guide orient="horz" pos="2155"/>
        <p:guide pos="29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slide" Target="slides/slide3.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Elfateh" userId="162720028263a569" providerId="LiveId" clId="{C97FEEA6-7AB9-4133-AF40-FDDFDE437191}"/>
    <pc:docChg chg="undo redo custSel addSld delSld modSld">
      <pc:chgData name="Mohamed Elfateh" userId="162720028263a569" providerId="LiveId" clId="{C97FEEA6-7AB9-4133-AF40-FDDFDE437191}" dt="2023-11-22T18:44:04.438" v="697" actId="1037"/>
      <pc:docMkLst>
        <pc:docMk/>
      </pc:docMkLst>
      <pc:sldChg chg="del">
        <pc:chgData name="Mohamed Elfateh" userId="162720028263a569" providerId="LiveId" clId="{C97FEEA6-7AB9-4133-AF40-FDDFDE437191}" dt="2023-11-21T14:38:23.823" v="0" actId="2696"/>
        <pc:sldMkLst>
          <pc:docMk/>
          <pc:sldMk cId="1530556929" sldId="257"/>
        </pc:sldMkLst>
      </pc:sldChg>
      <pc:sldChg chg="addSp delSp modSp mod">
        <pc:chgData name="Mohamed Elfateh" userId="162720028263a569" providerId="LiveId" clId="{C97FEEA6-7AB9-4133-AF40-FDDFDE437191}" dt="2023-11-22T18:44:04.438" v="697" actId="1037"/>
        <pc:sldMkLst>
          <pc:docMk/>
          <pc:sldMk cId="770790001" sldId="258"/>
        </pc:sldMkLst>
        <pc:spChg chg="mod ord">
          <ac:chgData name="Mohamed Elfateh" userId="162720028263a569" providerId="LiveId" clId="{C97FEEA6-7AB9-4133-AF40-FDDFDE437191}" dt="2023-11-22T18:42:48.647" v="660" actId="26606"/>
          <ac:spMkLst>
            <pc:docMk/>
            <pc:sldMk cId="770790001" sldId="258"/>
            <ac:spMk id="6" creationId="{9F2C1A3C-6602-7583-7E2D-4425F38E8E16}"/>
          </ac:spMkLst>
        </pc:spChg>
        <pc:spChg chg="mod ord">
          <ac:chgData name="Mohamed Elfateh" userId="162720028263a569" providerId="LiveId" clId="{C97FEEA6-7AB9-4133-AF40-FDDFDE437191}" dt="2023-11-22T18:42:48.647" v="660" actId="26606"/>
          <ac:spMkLst>
            <pc:docMk/>
            <pc:sldMk cId="770790001" sldId="258"/>
            <ac:spMk id="7" creationId="{DB637AB4-5882-48E7-882A-359AC4DA2B26}"/>
          </ac:spMkLst>
        </pc:spChg>
        <pc:spChg chg="del">
          <ac:chgData name="Mohamed Elfateh" userId="162720028263a569" providerId="LiveId" clId="{C97FEEA6-7AB9-4133-AF40-FDDFDE437191}" dt="2023-11-21T18:09:20.865" v="280" actId="26606"/>
          <ac:spMkLst>
            <pc:docMk/>
            <pc:sldMk cId="770790001" sldId="258"/>
            <ac:spMk id="34" creationId="{42A4FC2C-047E-45A5-965D-8E1E3BF09BC6}"/>
          </ac:spMkLst>
        </pc:spChg>
        <pc:spChg chg="add del">
          <ac:chgData name="Mohamed Elfateh" userId="162720028263a569" providerId="LiveId" clId="{C97FEEA6-7AB9-4133-AF40-FDDFDE437191}" dt="2023-11-21T18:09:46.651" v="286" actId="26606"/>
          <ac:spMkLst>
            <pc:docMk/>
            <pc:sldMk cId="770790001" sldId="258"/>
            <ac:spMk id="39" creationId="{AE422339-2F71-4CA5-9807-D908FDA67E3B}"/>
          </ac:spMkLst>
        </pc:spChg>
        <pc:spChg chg="add del">
          <ac:chgData name="Mohamed Elfateh" userId="162720028263a569" providerId="LiveId" clId="{C97FEEA6-7AB9-4133-AF40-FDDFDE437191}" dt="2023-11-21T18:10:37.748" v="300" actId="26606"/>
          <ac:spMkLst>
            <pc:docMk/>
            <pc:sldMk cId="770790001" sldId="258"/>
            <ac:spMk id="48" creationId="{63F5877B-98C7-49DD-83AB-0F6F57CB6543}"/>
          </ac:spMkLst>
        </pc:spChg>
        <pc:spChg chg="add del">
          <ac:chgData name="Mohamed Elfateh" userId="162720028263a569" providerId="LiveId" clId="{C97FEEA6-7AB9-4133-AF40-FDDFDE437191}" dt="2023-11-21T18:10:37.748" v="300" actId="26606"/>
          <ac:spMkLst>
            <pc:docMk/>
            <pc:sldMk cId="770790001" sldId="258"/>
            <ac:spMk id="50" creationId="{4EA91930-66BC-4C41-B4F5-C31EB216F64B}"/>
          </ac:spMkLst>
        </pc:spChg>
        <pc:spChg chg="add del">
          <ac:chgData name="Mohamed Elfateh" userId="162720028263a569" providerId="LiveId" clId="{C97FEEA6-7AB9-4133-AF40-FDDFDE437191}" dt="2023-11-21T18:10:37.748" v="300" actId="26606"/>
          <ac:spMkLst>
            <pc:docMk/>
            <pc:sldMk cId="770790001" sldId="258"/>
            <ac:spMk id="52" creationId="{6313CF8F-B436-401E-9575-DE0F8E8B5B17}"/>
          </ac:spMkLst>
        </pc:spChg>
        <pc:spChg chg="add del">
          <ac:chgData name="Mohamed Elfateh" userId="162720028263a569" providerId="LiveId" clId="{C97FEEA6-7AB9-4133-AF40-FDDFDE437191}" dt="2023-11-21T18:10:37.748" v="300" actId="26606"/>
          <ac:spMkLst>
            <pc:docMk/>
            <pc:sldMk cId="770790001" sldId="258"/>
            <ac:spMk id="54" creationId="{2A38CFE9-C30A-4551-ACCB-D5808FBC39CD}"/>
          </ac:spMkLst>
        </pc:spChg>
        <pc:spChg chg="add del">
          <ac:chgData name="Mohamed Elfateh" userId="162720028263a569" providerId="LiveId" clId="{C97FEEA6-7AB9-4133-AF40-FDDFDE437191}" dt="2023-11-21T18:10:37.748" v="300" actId="26606"/>
          <ac:spMkLst>
            <pc:docMk/>
            <pc:sldMk cId="770790001" sldId="258"/>
            <ac:spMk id="56" creationId="{67EF550F-47CE-4FB2-9DAC-12AD835C833D}"/>
          </ac:spMkLst>
        </pc:spChg>
        <pc:spChg chg="add del">
          <ac:chgData name="Mohamed Elfateh" userId="162720028263a569" providerId="LiveId" clId="{C97FEEA6-7AB9-4133-AF40-FDDFDE437191}" dt="2023-11-21T18:10:37.732" v="299" actId="26606"/>
          <ac:spMkLst>
            <pc:docMk/>
            <pc:sldMk cId="770790001" sldId="258"/>
            <ac:spMk id="61" creationId="{21AC6A30-4F22-4C0F-B278-19C5B8A80C55}"/>
          </ac:spMkLst>
        </pc:spChg>
        <pc:spChg chg="add del">
          <ac:chgData name="Mohamed Elfateh" userId="162720028263a569" providerId="LiveId" clId="{C97FEEA6-7AB9-4133-AF40-FDDFDE437191}" dt="2023-11-21T18:10:37.732" v="299" actId="26606"/>
          <ac:spMkLst>
            <pc:docMk/>
            <pc:sldMk cId="770790001" sldId="258"/>
            <ac:spMk id="63" creationId="{BB4335AD-65B1-44E4-90AF-264024FE4BD2}"/>
          </ac:spMkLst>
        </pc:spChg>
        <pc:spChg chg="add del">
          <ac:chgData name="Mohamed Elfateh" userId="162720028263a569" providerId="LiveId" clId="{C97FEEA6-7AB9-4133-AF40-FDDFDE437191}" dt="2023-11-21T18:13:00.801" v="405" actId="26606"/>
          <ac:spMkLst>
            <pc:docMk/>
            <pc:sldMk cId="770790001" sldId="258"/>
            <ac:spMk id="65" creationId="{6313CF8F-B436-401E-9575-DE0F8E8B5B17}"/>
          </ac:spMkLst>
        </pc:spChg>
        <pc:spChg chg="add del">
          <ac:chgData name="Mohamed Elfateh" userId="162720028263a569" providerId="LiveId" clId="{C97FEEA6-7AB9-4133-AF40-FDDFDE437191}" dt="2023-11-21T18:13:00.801" v="405" actId="26606"/>
          <ac:spMkLst>
            <pc:docMk/>
            <pc:sldMk cId="770790001" sldId="258"/>
            <ac:spMk id="66" creationId="{63F5877B-98C7-49DD-83AB-0F6F57CB6543}"/>
          </ac:spMkLst>
        </pc:spChg>
        <pc:spChg chg="add del">
          <ac:chgData name="Mohamed Elfateh" userId="162720028263a569" providerId="LiveId" clId="{C97FEEA6-7AB9-4133-AF40-FDDFDE437191}" dt="2023-11-21T18:13:00.801" v="405" actId="26606"/>
          <ac:spMkLst>
            <pc:docMk/>
            <pc:sldMk cId="770790001" sldId="258"/>
            <ac:spMk id="67" creationId="{2A38CFE9-C30A-4551-ACCB-D5808FBC39CD}"/>
          </ac:spMkLst>
        </pc:spChg>
        <pc:spChg chg="add del">
          <ac:chgData name="Mohamed Elfateh" userId="162720028263a569" providerId="LiveId" clId="{C97FEEA6-7AB9-4133-AF40-FDDFDE437191}" dt="2023-11-21T18:13:00.801" v="405" actId="26606"/>
          <ac:spMkLst>
            <pc:docMk/>
            <pc:sldMk cId="770790001" sldId="258"/>
            <ac:spMk id="68" creationId="{4EA91930-66BC-4C41-B4F5-C31EB216F64B}"/>
          </ac:spMkLst>
        </pc:spChg>
        <pc:spChg chg="add del">
          <ac:chgData name="Mohamed Elfateh" userId="162720028263a569" providerId="LiveId" clId="{C97FEEA6-7AB9-4133-AF40-FDDFDE437191}" dt="2023-11-21T18:13:00.801" v="405" actId="26606"/>
          <ac:spMkLst>
            <pc:docMk/>
            <pc:sldMk cId="770790001" sldId="258"/>
            <ac:spMk id="69" creationId="{67EF550F-47CE-4FB2-9DAC-12AD835C833D}"/>
          </ac:spMkLst>
        </pc:spChg>
        <pc:spChg chg="add del">
          <ac:chgData name="Mohamed Elfateh" userId="162720028263a569" providerId="LiveId" clId="{C97FEEA6-7AB9-4133-AF40-FDDFDE437191}" dt="2023-11-21T18:12:33.651" v="396" actId="26606"/>
          <ac:spMkLst>
            <pc:docMk/>
            <pc:sldMk cId="770790001" sldId="258"/>
            <ac:spMk id="74" creationId="{E36BB3C5-822B-45E1-A81E-5CC3176C61A1}"/>
          </ac:spMkLst>
        </pc:spChg>
        <pc:spChg chg="add del">
          <ac:chgData name="Mohamed Elfateh" userId="162720028263a569" providerId="LiveId" clId="{C97FEEA6-7AB9-4133-AF40-FDDFDE437191}" dt="2023-11-21T18:12:33.651" v="396" actId="26606"/>
          <ac:spMkLst>
            <pc:docMk/>
            <pc:sldMk cId="770790001" sldId="258"/>
            <ac:spMk id="76" creationId="{FB39ECA9-4CDE-4883-98E8-287E905E9F07}"/>
          </ac:spMkLst>
        </pc:spChg>
        <pc:spChg chg="add del">
          <ac:chgData name="Mohamed Elfateh" userId="162720028263a569" providerId="LiveId" clId="{C97FEEA6-7AB9-4133-AF40-FDDFDE437191}" dt="2023-11-21T18:12:33.651" v="396" actId="26606"/>
          <ac:spMkLst>
            <pc:docMk/>
            <pc:sldMk cId="770790001" sldId="258"/>
            <ac:spMk id="78" creationId="{A67483D0-BAEB-4927-88AD-76F5DA8468DE}"/>
          </ac:spMkLst>
        </pc:spChg>
        <pc:spChg chg="add del">
          <ac:chgData name="Mohamed Elfateh" userId="162720028263a569" providerId="LiveId" clId="{C97FEEA6-7AB9-4133-AF40-FDDFDE437191}" dt="2023-11-21T18:12:33.651" v="396" actId="26606"/>
          <ac:spMkLst>
            <pc:docMk/>
            <pc:sldMk cId="770790001" sldId="258"/>
            <ac:spMk id="80" creationId="{0DBB7B12-4298-4CFB-B539-44A91C930328}"/>
          </ac:spMkLst>
        </pc:spChg>
        <pc:spChg chg="add del">
          <ac:chgData name="Mohamed Elfateh" userId="162720028263a569" providerId="LiveId" clId="{C97FEEA6-7AB9-4133-AF40-FDDFDE437191}" dt="2023-11-21T18:12:39.768" v="398" actId="26606"/>
          <ac:spMkLst>
            <pc:docMk/>
            <pc:sldMk cId="770790001" sldId="258"/>
            <ac:spMk id="82" creationId="{2172A0AC-3DCE-4672-BCAF-28FEF91F6020}"/>
          </ac:spMkLst>
        </pc:spChg>
        <pc:spChg chg="add del">
          <ac:chgData name="Mohamed Elfateh" userId="162720028263a569" providerId="LiveId" clId="{C97FEEA6-7AB9-4133-AF40-FDDFDE437191}" dt="2023-11-21T18:12:39.768" v="398" actId="26606"/>
          <ac:spMkLst>
            <pc:docMk/>
            <pc:sldMk cId="770790001" sldId="258"/>
            <ac:spMk id="83" creationId="{AE6F1C77-EDC9-4C5F-8C1C-62DD46BDA3C3}"/>
          </ac:spMkLst>
        </pc:spChg>
        <pc:spChg chg="add del">
          <ac:chgData name="Mohamed Elfateh" userId="162720028263a569" providerId="LiveId" clId="{C97FEEA6-7AB9-4133-AF40-FDDFDE437191}" dt="2023-11-21T18:12:41.727" v="400" actId="26606"/>
          <ac:spMkLst>
            <pc:docMk/>
            <pc:sldMk cId="770790001" sldId="258"/>
            <ac:spMk id="85" creationId="{7A976E23-29EC-4E20-9EF6-B7CC4A8210C3}"/>
          </ac:spMkLst>
        </pc:spChg>
        <pc:spChg chg="add del">
          <ac:chgData name="Mohamed Elfateh" userId="162720028263a569" providerId="LiveId" clId="{C97FEEA6-7AB9-4133-AF40-FDDFDE437191}" dt="2023-11-21T18:12:41.727" v="400" actId="26606"/>
          <ac:spMkLst>
            <pc:docMk/>
            <pc:sldMk cId="770790001" sldId="258"/>
            <ac:spMk id="86" creationId="{FF0BDB76-BCEC-498E-BA26-C763CD9FA3E7}"/>
          </ac:spMkLst>
        </pc:spChg>
        <pc:spChg chg="add del">
          <ac:chgData name="Mohamed Elfateh" userId="162720028263a569" providerId="LiveId" clId="{C97FEEA6-7AB9-4133-AF40-FDDFDE437191}" dt="2023-11-21T18:12:41.727" v="400" actId="26606"/>
          <ac:spMkLst>
            <pc:docMk/>
            <pc:sldMk cId="770790001" sldId="258"/>
            <ac:spMk id="87" creationId="{DF5FCEC6-E657-46F1-925F-13ED192124CE}"/>
          </ac:spMkLst>
        </pc:spChg>
        <pc:spChg chg="add del">
          <ac:chgData name="Mohamed Elfateh" userId="162720028263a569" providerId="LiveId" clId="{C97FEEA6-7AB9-4133-AF40-FDDFDE437191}" dt="2023-11-21T18:12:41.727" v="400" actId="26606"/>
          <ac:spMkLst>
            <pc:docMk/>
            <pc:sldMk cId="770790001" sldId="258"/>
            <ac:spMk id="100" creationId="{1452CEF2-C9EC-4C15-99E4-C781AB08AB91}"/>
          </ac:spMkLst>
        </pc:spChg>
        <pc:spChg chg="add del">
          <ac:chgData name="Mohamed Elfateh" userId="162720028263a569" providerId="LiveId" clId="{C97FEEA6-7AB9-4133-AF40-FDDFDE437191}" dt="2023-11-21T18:12:47.668" v="402" actId="26606"/>
          <ac:spMkLst>
            <pc:docMk/>
            <pc:sldMk cId="770790001" sldId="258"/>
            <ac:spMk id="109" creationId="{223D82F2-8828-4C80-AF95-242810EB9ABB}"/>
          </ac:spMkLst>
        </pc:spChg>
        <pc:spChg chg="add del">
          <ac:chgData name="Mohamed Elfateh" userId="162720028263a569" providerId="LiveId" clId="{C97FEEA6-7AB9-4133-AF40-FDDFDE437191}" dt="2023-11-21T18:12:47.668" v="402" actId="26606"/>
          <ac:spMkLst>
            <pc:docMk/>
            <pc:sldMk cId="770790001" sldId="258"/>
            <ac:spMk id="110" creationId="{7FD0D34F-65E4-4896-8016-F401017B67FD}"/>
          </ac:spMkLst>
        </pc:spChg>
        <pc:spChg chg="add del">
          <ac:chgData name="Mohamed Elfateh" userId="162720028263a569" providerId="LiveId" clId="{C97FEEA6-7AB9-4133-AF40-FDDFDE437191}" dt="2023-11-21T18:12:47.668" v="402" actId="26606"/>
          <ac:spMkLst>
            <pc:docMk/>
            <pc:sldMk cId="770790001" sldId="258"/>
            <ac:spMk id="111" creationId="{27A25769-8A6A-4983-92E9-E41BEB530971}"/>
          </ac:spMkLst>
        </pc:spChg>
        <pc:spChg chg="add del">
          <ac:chgData name="Mohamed Elfateh" userId="162720028263a569" providerId="LiveId" clId="{C97FEEA6-7AB9-4133-AF40-FDDFDE437191}" dt="2023-11-21T18:12:47.668" v="402" actId="26606"/>
          <ac:spMkLst>
            <pc:docMk/>
            <pc:sldMk cId="770790001" sldId="258"/>
            <ac:spMk id="112" creationId="{D6669D83-0E36-4F8C-B68A-D549AC194A99}"/>
          </ac:spMkLst>
        </pc:spChg>
        <pc:spChg chg="add del">
          <ac:chgData name="Mohamed Elfateh" userId="162720028263a569" providerId="LiveId" clId="{C97FEEA6-7AB9-4133-AF40-FDDFDE437191}" dt="2023-11-21T18:13:00.785" v="404" actId="26606"/>
          <ac:spMkLst>
            <pc:docMk/>
            <pc:sldMk cId="770790001" sldId="258"/>
            <ac:spMk id="114" creationId="{861AF017-741B-4CC0-B7C2-C9B94E5B81FF}"/>
          </ac:spMkLst>
        </pc:spChg>
        <pc:spChg chg="add del">
          <ac:chgData name="Mohamed Elfateh" userId="162720028263a569" providerId="LiveId" clId="{C97FEEA6-7AB9-4133-AF40-FDDFDE437191}" dt="2023-11-21T18:13:00.785" v="404" actId="26606"/>
          <ac:spMkLst>
            <pc:docMk/>
            <pc:sldMk cId="770790001" sldId="258"/>
            <ac:spMk id="117" creationId="{5FC9E5C3-B8DC-4532-8C1F-4D5331C64C08}"/>
          </ac:spMkLst>
        </pc:spChg>
        <pc:spChg chg="add del">
          <ac:chgData name="Mohamed Elfateh" userId="162720028263a569" providerId="LiveId" clId="{C97FEEA6-7AB9-4133-AF40-FDDFDE437191}" dt="2023-11-22T18:42:48.647" v="660" actId="26606"/>
          <ac:spMkLst>
            <pc:docMk/>
            <pc:sldMk cId="770790001" sldId="258"/>
            <ac:spMk id="119" creationId="{6D731904-7733-45B0-902C-289497204C19}"/>
          </ac:spMkLst>
        </pc:spChg>
        <pc:spChg chg="add del">
          <ac:chgData name="Mohamed Elfateh" userId="162720028263a569" providerId="LiveId" clId="{C97FEEA6-7AB9-4133-AF40-FDDFDE437191}" dt="2023-11-22T18:42:48.647" v="660" actId="26606"/>
          <ac:spMkLst>
            <pc:docMk/>
            <pc:sldMk cId="770790001" sldId="258"/>
            <ac:spMk id="120" creationId="{504E6397-35D7-4AEC-9DA9-B7F6B12B88A5}"/>
          </ac:spMkLst>
        </pc:spChg>
        <pc:spChg chg="add del">
          <ac:chgData name="Mohamed Elfateh" userId="162720028263a569" providerId="LiveId" clId="{C97FEEA6-7AB9-4133-AF40-FDDFDE437191}" dt="2023-11-22T18:42:48.647" v="660" actId="26606"/>
          <ac:spMkLst>
            <pc:docMk/>
            <pc:sldMk cId="770790001" sldId="258"/>
            <ac:spMk id="121" creationId="{62C5A04F-2AEB-4631-8314-A8B812E1EC8E}"/>
          </ac:spMkLst>
        </pc:spChg>
        <pc:spChg chg="add del">
          <ac:chgData name="Mohamed Elfateh" userId="162720028263a569" providerId="LiveId" clId="{C97FEEA6-7AB9-4133-AF40-FDDFDE437191}" dt="2023-11-22T18:42:48.647" v="660" actId="26606"/>
          <ac:spMkLst>
            <pc:docMk/>
            <pc:sldMk cId="770790001" sldId="258"/>
            <ac:spMk id="122" creationId="{4B2B1C70-BF3F-41BD-871B-63D8F911F77B}"/>
          </ac:spMkLst>
        </pc:spChg>
        <pc:spChg chg="add del">
          <ac:chgData name="Mohamed Elfateh" userId="162720028263a569" providerId="LiveId" clId="{C97FEEA6-7AB9-4133-AF40-FDDFDE437191}" dt="2023-11-22T18:42:26.817" v="656" actId="26606"/>
          <ac:spMkLst>
            <pc:docMk/>
            <pc:sldMk cId="770790001" sldId="258"/>
            <ac:spMk id="127" creationId="{63F5877B-98C7-49DD-83AB-0F6F57CB6543}"/>
          </ac:spMkLst>
        </pc:spChg>
        <pc:spChg chg="add del">
          <ac:chgData name="Mohamed Elfateh" userId="162720028263a569" providerId="LiveId" clId="{C97FEEA6-7AB9-4133-AF40-FDDFDE437191}" dt="2023-11-22T18:42:26.817" v="656" actId="26606"/>
          <ac:spMkLst>
            <pc:docMk/>
            <pc:sldMk cId="770790001" sldId="258"/>
            <ac:spMk id="129" creationId="{4EA91930-66BC-4C41-B4F5-C31EB216F64B}"/>
          </ac:spMkLst>
        </pc:spChg>
        <pc:spChg chg="add del">
          <ac:chgData name="Mohamed Elfateh" userId="162720028263a569" providerId="LiveId" clId="{C97FEEA6-7AB9-4133-AF40-FDDFDE437191}" dt="2023-11-22T18:42:26.817" v="656" actId="26606"/>
          <ac:spMkLst>
            <pc:docMk/>
            <pc:sldMk cId="770790001" sldId="258"/>
            <ac:spMk id="131" creationId="{6313CF8F-B436-401E-9575-DE0F8E8B5B17}"/>
          </ac:spMkLst>
        </pc:spChg>
        <pc:spChg chg="add del">
          <ac:chgData name="Mohamed Elfateh" userId="162720028263a569" providerId="LiveId" clId="{C97FEEA6-7AB9-4133-AF40-FDDFDE437191}" dt="2023-11-22T18:42:26.817" v="656" actId="26606"/>
          <ac:spMkLst>
            <pc:docMk/>
            <pc:sldMk cId="770790001" sldId="258"/>
            <ac:spMk id="133" creationId="{2A38CFE9-C30A-4551-ACCB-D5808FBC39CD}"/>
          </ac:spMkLst>
        </pc:spChg>
        <pc:spChg chg="add del">
          <ac:chgData name="Mohamed Elfateh" userId="162720028263a569" providerId="LiveId" clId="{C97FEEA6-7AB9-4133-AF40-FDDFDE437191}" dt="2023-11-22T18:42:26.817" v="656" actId="26606"/>
          <ac:spMkLst>
            <pc:docMk/>
            <pc:sldMk cId="770790001" sldId="258"/>
            <ac:spMk id="135" creationId="{67EF550F-47CE-4FB2-9DAC-12AD835C833D}"/>
          </ac:spMkLst>
        </pc:spChg>
        <pc:spChg chg="add del">
          <ac:chgData name="Mohamed Elfateh" userId="162720028263a569" providerId="LiveId" clId="{C97FEEA6-7AB9-4133-AF40-FDDFDE437191}" dt="2023-11-22T18:42:41.806" v="658" actId="26606"/>
          <ac:spMkLst>
            <pc:docMk/>
            <pc:sldMk cId="770790001" sldId="258"/>
            <ac:spMk id="137" creationId="{7A203437-703A-4E00-A8C0-91D328D6C7C7}"/>
          </ac:spMkLst>
        </pc:spChg>
        <pc:spChg chg="add del">
          <ac:chgData name="Mohamed Elfateh" userId="162720028263a569" providerId="LiveId" clId="{C97FEEA6-7AB9-4133-AF40-FDDFDE437191}" dt="2023-11-22T18:42:41.806" v="658" actId="26606"/>
          <ac:spMkLst>
            <pc:docMk/>
            <pc:sldMk cId="770790001" sldId="258"/>
            <ac:spMk id="138" creationId="{CD84038B-4A56-439B-A184-79B2D4506692}"/>
          </ac:spMkLst>
        </pc:spChg>
        <pc:spChg chg="add del">
          <ac:chgData name="Mohamed Elfateh" userId="162720028263a569" providerId="LiveId" clId="{C97FEEA6-7AB9-4133-AF40-FDDFDE437191}" dt="2023-11-22T18:42:41.806" v="658" actId="26606"/>
          <ac:spMkLst>
            <pc:docMk/>
            <pc:sldMk cId="770790001" sldId="258"/>
            <ac:spMk id="139" creationId="{4F96EE13-2C4D-4262-812E-DDE5FC35F0AD}"/>
          </ac:spMkLst>
        </pc:spChg>
        <pc:spChg chg="add del">
          <ac:chgData name="Mohamed Elfateh" userId="162720028263a569" providerId="LiveId" clId="{C97FEEA6-7AB9-4133-AF40-FDDFDE437191}" dt="2023-11-22T18:42:48.647" v="660" actId="26606"/>
          <ac:spMkLst>
            <pc:docMk/>
            <pc:sldMk cId="770790001" sldId="258"/>
            <ac:spMk id="141" creationId="{6D731904-7733-45B0-902C-289497204C19}"/>
          </ac:spMkLst>
        </pc:spChg>
        <pc:spChg chg="add del">
          <ac:chgData name="Mohamed Elfateh" userId="162720028263a569" providerId="LiveId" clId="{C97FEEA6-7AB9-4133-AF40-FDDFDE437191}" dt="2023-11-22T18:42:48.647" v="660" actId="26606"/>
          <ac:spMkLst>
            <pc:docMk/>
            <pc:sldMk cId="770790001" sldId="258"/>
            <ac:spMk id="142" creationId="{504E6397-35D7-4AEC-9DA9-B7F6B12B88A5}"/>
          </ac:spMkLst>
        </pc:spChg>
        <pc:spChg chg="add del">
          <ac:chgData name="Mohamed Elfateh" userId="162720028263a569" providerId="LiveId" clId="{C97FEEA6-7AB9-4133-AF40-FDDFDE437191}" dt="2023-11-22T18:42:48.647" v="660" actId="26606"/>
          <ac:spMkLst>
            <pc:docMk/>
            <pc:sldMk cId="770790001" sldId="258"/>
            <ac:spMk id="143" creationId="{62C5A04F-2AEB-4631-8314-A8B812E1EC8E}"/>
          </ac:spMkLst>
        </pc:spChg>
        <pc:spChg chg="add del">
          <ac:chgData name="Mohamed Elfateh" userId="162720028263a569" providerId="LiveId" clId="{C97FEEA6-7AB9-4133-AF40-FDDFDE437191}" dt="2023-11-22T18:42:48.647" v="660" actId="26606"/>
          <ac:spMkLst>
            <pc:docMk/>
            <pc:sldMk cId="770790001" sldId="258"/>
            <ac:spMk id="144" creationId="{4B2B1C70-BF3F-41BD-871B-63D8F911F77B}"/>
          </ac:spMkLst>
        </pc:spChg>
        <pc:grpChg chg="add del">
          <ac:chgData name="Mohamed Elfateh" userId="162720028263a569" providerId="LiveId" clId="{C97FEEA6-7AB9-4133-AF40-FDDFDE437191}" dt="2023-11-21T18:09:46.651" v="286" actId="26606"/>
          <ac:grpSpMkLst>
            <pc:docMk/>
            <pc:sldMk cId="770790001" sldId="258"/>
            <ac:grpSpMk id="41" creationId="{D2A542E6-1924-4FE2-89D1-3CB19468C1F6}"/>
          </ac:grpSpMkLst>
        </pc:grpChg>
        <pc:grpChg chg="add del">
          <ac:chgData name="Mohamed Elfateh" userId="162720028263a569" providerId="LiveId" clId="{C97FEEA6-7AB9-4133-AF40-FDDFDE437191}" dt="2023-11-21T18:12:41.727" v="400" actId="26606"/>
          <ac:grpSpMkLst>
            <pc:docMk/>
            <pc:sldMk cId="770790001" sldId="258"/>
            <ac:grpSpMk id="88" creationId="{DD8DF5DF-A251-4BC2-8965-4EDDD01FC56E}"/>
          </ac:grpSpMkLst>
        </pc:grpChg>
        <pc:grpChg chg="add del">
          <ac:chgData name="Mohamed Elfateh" userId="162720028263a569" providerId="LiveId" clId="{C97FEEA6-7AB9-4133-AF40-FDDFDE437191}" dt="2023-11-21T18:12:41.727" v="400" actId="26606"/>
          <ac:grpSpMkLst>
            <pc:docMk/>
            <pc:sldMk cId="770790001" sldId="258"/>
            <ac:grpSpMk id="93" creationId="{B29285EB-1C70-4E87-A858-9AD7B740D05A}"/>
          </ac:grpSpMkLst>
        </pc:grpChg>
        <pc:grpChg chg="add del">
          <ac:chgData name="Mohamed Elfateh" userId="162720028263a569" providerId="LiveId" clId="{C97FEEA6-7AB9-4133-AF40-FDDFDE437191}" dt="2023-11-21T18:12:41.727" v="400" actId="26606"/>
          <ac:grpSpMkLst>
            <pc:docMk/>
            <pc:sldMk cId="770790001" sldId="258"/>
            <ac:grpSpMk id="94" creationId="{298B576C-FDA2-46DE-8408-3A76DCF50655}"/>
          </ac:grpSpMkLst>
        </pc:grpChg>
        <pc:grpChg chg="add del">
          <ac:chgData name="Mohamed Elfateh" userId="162720028263a569" providerId="LiveId" clId="{C97FEEA6-7AB9-4133-AF40-FDDFDE437191}" dt="2023-11-21T18:12:41.727" v="400" actId="26606"/>
          <ac:grpSpMkLst>
            <pc:docMk/>
            <pc:sldMk cId="770790001" sldId="258"/>
            <ac:grpSpMk id="102" creationId="{600459E6-26A3-4EAC-A34C-D0792D88CC26}"/>
          </ac:grpSpMkLst>
        </pc:grpChg>
        <pc:grpChg chg="add del">
          <ac:chgData name="Mohamed Elfateh" userId="162720028263a569" providerId="LiveId" clId="{C97FEEA6-7AB9-4133-AF40-FDDFDE437191}" dt="2023-11-21T18:13:00.785" v="404" actId="26606"/>
          <ac:grpSpMkLst>
            <pc:docMk/>
            <pc:sldMk cId="770790001" sldId="258"/>
            <ac:grpSpMk id="115" creationId="{D2A542E6-1924-4FE2-89D1-3CB19468C1F6}"/>
          </ac:grpSpMkLst>
        </pc:grpChg>
        <pc:picChg chg="add del mod modCrop">
          <ac:chgData name="Mohamed Elfateh" userId="162720028263a569" providerId="LiveId" clId="{C97FEEA6-7AB9-4133-AF40-FDDFDE437191}" dt="2023-11-21T18:05:39.468" v="222" actId="478"/>
          <ac:picMkLst>
            <pc:docMk/>
            <pc:sldMk cId="770790001" sldId="258"/>
            <ac:picMk id="3" creationId="{53813CD0-FE93-F496-4C44-D11C22899167}"/>
          </ac:picMkLst>
        </pc:picChg>
        <pc:picChg chg="add mod ord modCrop">
          <ac:chgData name="Mohamed Elfateh" userId="162720028263a569" providerId="LiveId" clId="{C97FEEA6-7AB9-4133-AF40-FDDFDE437191}" dt="2023-11-22T18:44:04.438" v="697" actId="1037"/>
          <ac:picMkLst>
            <pc:docMk/>
            <pc:sldMk cId="770790001" sldId="258"/>
            <ac:picMk id="4" creationId="{F2D6A29E-D392-BCD8-9BDD-19BA9F6A13D0}"/>
          </ac:picMkLst>
        </pc:picChg>
        <pc:picChg chg="del">
          <ac:chgData name="Mohamed Elfateh" userId="162720028263a569" providerId="LiveId" clId="{C97FEEA6-7AB9-4133-AF40-FDDFDE437191}" dt="2023-11-21T16:08:53.090" v="51" actId="478"/>
          <ac:picMkLst>
            <pc:docMk/>
            <pc:sldMk cId="770790001" sldId="258"/>
            <ac:picMk id="5" creationId="{B7EDE381-AFCD-D86C-E2BA-2CF6AF51D8AF}"/>
          </ac:picMkLst>
        </pc:picChg>
        <pc:picChg chg="add mod ord modCrop">
          <ac:chgData name="Mohamed Elfateh" userId="162720028263a569" providerId="LiveId" clId="{C97FEEA6-7AB9-4133-AF40-FDDFDE437191}" dt="2023-11-22T18:44:01.295" v="695" actId="1037"/>
          <ac:picMkLst>
            <pc:docMk/>
            <pc:sldMk cId="770790001" sldId="258"/>
            <ac:picMk id="8" creationId="{519EA34D-A6CB-8AA0-D694-1CB60CDD71A8}"/>
          </ac:picMkLst>
        </pc:picChg>
      </pc:sldChg>
      <pc:sldChg chg="delSp modSp add mod">
        <pc:chgData name="Mohamed Elfateh" userId="162720028263a569" providerId="LiveId" clId="{C97FEEA6-7AB9-4133-AF40-FDDFDE437191}" dt="2023-11-22T18:41:13.536" v="653" actId="1076"/>
        <pc:sldMkLst>
          <pc:docMk/>
          <pc:sldMk cId="2155579019" sldId="259"/>
        </pc:sldMkLst>
        <pc:spChg chg="mod">
          <ac:chgData name="Mohamed Elfateh" userId="162720028263a569" providerId="LiveId" clId="{C97FEEA6-7AB9-4133-AF40-FDDFDE437191}" dt="2023-11-22T18:41:13.536" v="653" actId="1076"/>
          <ac:spMkLst>
            <pc:docMk/>
            <pc:sldMk cId="2155579019" sldId="259"/>
            <ac:spMk id="6" creationId="{9F2C1A3C-6602-7583-7E2D-4425F38E8E16}"/>
          </ac:spMkLst>
        </pc:spChg>
        <pc:spChg chg="mod ord">
          <ac:chgData name="Mohamed Elfateh" userId="162720028263a569" providerId="LiveId" clId="{C97FEEA6-7AB9-4133-AF40-FDDFDE437191}" dt="2023-11-22T18:40:59.162" v="650" actId="255"/>
          <ac:spMkLst>
            <pc:docMk/>
            <pc:sldMk cId="2155579019" sldId="259"/>
            <ac:spMk id="7" creationId="{DB637AB4-5882-48E7-882A-359AC4DA2B26}"/>
          </ac:spMkLst>
        </pc:spChg>
        <pc:spChg chg="del">
          <ac:chgData name="Mohamed Elfateh" userId="162720028263a569" providerId="LiveId" clId="{C97FEEA6-7AB9-4133-AF40-FDDFDE437191}" dt="2023-11-21T18:14:05.187" v="418" actId="26606"/>
          <ac:spMkLst>
            <pc:docMk/>
            <pc:sldMk cId="2155579019" sldId="259"/>
            <ac:spMk id="34" creationId="{42A4FC2C-047E-45A5-965D-8E1E3BF09BC6}"/>
          </ac:spMkLst>
        </pc:spChg>
        <pc:picChg chg="mod">
          <ac:chgData name="Mohamed Elfateh" userId="162720028263a569" providerId="LiveId" clId="{C97FEEA6-7AB9-4133-AF40-FDDFDE437191}" dt="2023-11-21T18:14:05.187" v="418" actId="26606"/>
          <ac:picMkLst>
            <pc:docMk/>
            <pc:sldMk cId="2155579019" sldId="259"/>
            <ac:picMk id="3" creationId="{53813CD0-FE93-F496-4C44-D11C22899167}"/>
          </ac:picMkLst>
        </pc:picChg>
      </pc:sldChg>
      <pc:sldChg chg="del">
        <pc:chgData name="Mohamed Elfateh" userId="162720028263a569" providerId="LiveId" clId="{C97FEEA6-7AB9-4133-AF40-FDDFDE437191}" dt="2023-11-21T16:14:34.240" v="215" actId="2696"/>
        <pc:sldMkLst>
          <pc:docMk/>
          <pc:sldMk cId="3279940651" sldId="259"/>
        </pc:sldMkLst>
      </pc:sldChg>
      <pc:sldChg chg="addSp delSp modSp add mod">
        <pc:chgData name="Mohamed Elfateh" userId="162720028263a569" providerId="LiveId" clId="{C97FEEA6-7AB9-4133-AF40-FDDFDE437191}" dt="2023-11-22T18:40:46.177" v="648" actId="1035"/>
        <pc:sldMkLst>
          <pc:docMk/>
          <pc:sldMk cId="1816359491" sldId="260"/>
        </pc:sldMkLst>
        <pc:spChg chg="del mod">
          <ac:chgData name="Mohamed Elfateh" userId="162720028263a569" providerId="LiveId" clId="{C97FEEA6-7AB9-4133-AF40-FDDFDE437191}" dt="2023-11-21T18:29:02.461" v="462" actId="478"/>
          <ac:spMkLst>
            <pc:docMk/>
            <pc:sldMk cId="1816359491" sldId="260"/>
            <ac:spMk id="6" creationId="{9F2C1A3C-6602-7583-7E2D-4425F38E8E16}"/>
          </ac:spMkLst>
        </pc:spChg>
        <pc:spChg chg="mod">
          <ac:chgData name="Mohamed Elfateh" userId="162720028263a569" providerId="LiveId" clId="{C97FEEA6-7AB9-4133-AF40-FDDFDE437191}" dt="2023-11-22T18:40:46.177" v="648" actId="1035"/>
          <ac:spMkLst>
            <pc:docMk/>
            <pc:sldMk cId="1816359491" sldId="260"/>
            <ac:spMk id="7" creationId="{DB637AB4-5882-48E7-882A-359AC4DA2B26}"/>
          </ac:spMkLst>
        </pc:spChg>
        <pc:spChg chg="add">
          <ac:chgData name="Mohamed Elfateh" userId="162720028263a569" providerId="LiveId" clId="{C97FEEA6-7AB9-4133-AF40-FDDFDE437191}" dt="2023-11-21T18:28:55.224" v="461" actId="26606"/>
          <ac:spMkLst>
            <pc:docMk/>
            <pc:sldMk cId="1816359491" sldId="260"/>
            <ac:spMk id="13" creationId="{04812C46-200A-4DEB-A05E-3ED6C68C2387}"/>
          </ac:spMkLst>
        </pc:spChg>
        <pc:spChg chg="add">
          <ac:chgData name="Mohamed Elfateh" userId="162720028263a569" providerId="LiveId" clId="{C97FEEA6-7AB9-4133-AF40-FDDFDE437191}" dt="2023-11-21T18:28:55.224" v="461" actId="26606"/>
          <ac:spMkLst>
            <pc:docMk/>
            <pc:sldMk cId="1816359491" sldId="260"/>
            <ac:spMk id="15" creationId="{D1EA859B-E555-4109-94F3-6700E046E008}"/>
          </ac:spMkLst>
        </pc:spChg>
        <pc:picChg chg="del">
          <ac:chgData name="Mohamed Elfateh" userId="162720028263a569" providerId="LiveId" clId="{C97FEEA6-7AB9-4133-AF40-FDDFDE437191}" dt="2023-11-21T18:25:45.307" v="452" actId="478"/>
          <ac:picMkLst>
            <pc:docMk/>
            <pc:sldMk cId="1816359491" sldId="260"/>
            <ac:picMk id="3" creationId="{53813CD0-FE93-F496-4C44-D11C22899167}"/>
          </ac:picMkLst>
        </pc:picChg>
        <pc:picChg chg="add del mod">
          <ac:chgData name="Mohamed Elfateh" userId="162720028263a569" providerId="LiveId" clId="{C97FEEA6-7AB9-4133-AF40-FDDFDE437191}" dt="2023-11-21T18:25:59.438" v="456" actId="478"/>
          <ac:picMkLst>
            <pc:docMk/>
            <pc:sldMk cId="1816359491" sldId="260"/>
            <ac:picMk id="4" creationId="{F3E58861-7D79-CD83-C611-98BEB17301B9}"/>
          </ac:picMkLst>
        </pc:picChg>
        <pc:picChg chg="add mod ord">
          <ac:chgData name="Mohamed Elfateh" userId="162720028263a569" providerId="LiveId" clId="{C97FEEA6-7AB9-4133-AF40-FDDFDE437191}" dt="2023-11-21T18:28:55.224" v="461" actId="26606"/>
          <ac:picMkLst>
            <pc:docMk/>
            <pc:sldMk cId="1816359491" sldId="260"/>
            <ac:picMk id="8" creationId="{C4EA71F2-7A84-8707-100B-539C04A95520}"/>
          </ac:picMkLst>
        </pc:picChg>
      </pc:sldChg>
      <pc:sldChg chg="del">
        <pc:chgData name="Mohamed Elfateh" userId="162720028263a569" providerId="LiveId" clId="{C97FEEA6-7AB9-4133-AF40-FDDFDE437191}" dt="2023-11-21T16:14:36.848" v="216" actId="2696"/>
        <pc:sldMkLst>
          <pc:docMk/>
          <pc:sldMk cId="3428487692" sldId="260"/>
        </pc:sldMkLst>
      </pc:sldChg>
      <pc:sldChg chg="addSp delSp modSp del mod">
        <pc:chgData name="Mohamed Elfateh" userId="162720028263a569" providerId="LiveId" clId="{C97FEEA6-7AB9-4133-AF40-FDDFDE437191}" dt="2023-11-21T16:14:39.249" v="217" actId="2696"/>
        <pc:sldMkLst>
          <pc:docMk/>
          <pc:sldMk cId="1694691443" sldId="261"/>
        </pc:sldMkLst>
        <pc:spChg chg="add del">
          <ac:chgData name="Mohamed Elfateh" userId="162720028263a569" providerId="LiveId" clId="{C97FEEA6-7AB9-4133-AF40-FDDFDE437191}" dt="2023-11-21T14:38:35.491" v="2" actId="22"/>
          <ac:spMkLst>
            <pc:docMk/>
            <pc:sldMk cId="1694691443" sldId="261"/>
            <ac:spMk id="3" creationId="{FBC988A5-5E3D-E594-F2E3-0E5870D8C3A2}"/>
          </ac:spMkLst>
        </pc:spChg>
        <pc:spChg chg="add del">
          <ac:chgData name="Mohamed Elfateh" userId="162720028263a569" providerId="LiveId" clId="{C97FEEA6-7AB9-4133-AF40-FDDFDE437191}" dt="2023-11-21T14:38:38.554" v="4" actId="478"/>
          <ac:spMkLst>
            <pc:docMk/>
            <pc:sldMk cId="1694691443" sldId="261"/>
            <ac:spMk id="5" creationId="{A7E0CDF2-8834-15F5-BDBA-ED3F2F2FD9ED}"/>
          </ac:spMkLst>
        </pc:spChg>
        <pc:spChg chg="add del">
          <ac:chgData name="Mohamed Elfateh" userId="162720028263a569" providerId="LiveId" clId="{C97FEEA6-7AB9-4133-AF40-FDDFDE437191}" dt="2023-11-21T14:38:53.725" v="6" actId="478"/>
          <ac:spMkLst>
            <pc:docMk/>
            <pc:sldMk cId="1694691443" sldId="261"/>
            <ac:spMk id="7" creationId="{790FD0FB-F125-711F-A025-9B7B9CA8780A}"/>
          </ac:spMkLst>
        </pc:spChg>
        <pc:picChg chg="add del mod modCrop">
          <ac:chgData name="Mohamed Elfateh" userId="162720028263a569" providerId="LiveId" clId="{C97FEEA6-7AB9-4133-AF40-FDDFDE437191}" dt="2023-11-21T15:46:54.902" v="21" actId="478"/>
          <ac:picMkLst>
            <pc:docMk/>
            <pc:sldMk cId="1694691443" sldId="261"/>
            <ac:picMk id="9" creationId="{0C52EB0A-D6D9-5669-7F3C-8AF054C4C22A}"/>
          </ac:picMkLst>
        </pc:picChg>
        <pc:picChg chg="add del mod">
          <ac:chgData name="Mohamed Elfateh" userId="162720028263a569" providerId="LiveId" clId="{C97FEEA6-7AB9-4133-AF40-FDDFDE437191}" dt="2023-11-21T16:08:45.262" v="50" actId="478"/>
          <ac:picMkLst>
            <pc:docMk/>
            <pc:sldMk cId="1694691443" sldId="261"/>
            <ac:picMk id="11" creationId="{07BDD04C-BFDE-D332-3EF7-CBB009A27444}"/>
          </ac:picMkLst>
        </pc:picChg>
        <pc:picChg chg="add del mod">
          <ac:chgData name="Mohamed Elfateh" userId="162720028263a569" providerId="LiveId" clId="{C97FEEA6-7AB9-4133-AF40-FDDFDE437191}" dt="2023-11-21T15:47:29.047" v="32" actId="478"/>
          <ac:picMkLst>
            <pc:docMk/>
            <pc:sldMk cId="1694691443" sldId="261"/>
            <ac:picMk id="13" creationId="{13402ABD-0D83-CCDB-C469-1CF6D332E590}"/>
          </ac:picMkLst>
        </pc:picChg>
        <pc:picChg chg="add del mod">
          <ac:chgData name="Mohamed Elfateh" userId="162720028263a569" providerId="LiveId" clId="{C97FEEA6-7AB9-4133-AF40-FDDFDE437191}" dt="2023-11-21T15:47:29.047" v="32" actId="478"/>
          <ac:picMkLst>
            <pc:docMk/>
            <pc:sldMk cId="1694691443" sldId="261"/>
            <ac:picMk id="15" creationId="{CF491801-1671-E1E5-5E52-F502151F0D24}"/>
          </ac:picMkLst>
        </pc:picChg>
        <pc:picChg chg="add del mod">
          <ac:chgData name="Mohamed Elfateh" userId="162720028263a569" providerId="LiveId" clId="{C97FEEA6-7AB9-4133-AF40-FDDFDE437191}" dt="2023-11-21T15:47:29.047" v="32" actId="478"/>
          <ac:picMkLst>
            <pc:docMk/>
            <pc:sldMk cId="1694691443" sldId="261"/>
            <ac:picMk id="17" creationId="{E0F884AB-E1DC-C969-EE0A-43DBD405A989}"/>
          </ac:picMkLst>
        </pc:picChg>
        <pc:picChg chg="add del mod">
          <ac:chgData name="Mohamed Elfateh" userId="162720028263a569" providerId="LiveId" clId="{C97FEEA6-7AB9-4133-AF40-FDDFDE437191}" dt="2023-11-21T16:08:45.262" v="50" actId="478"/>
          <ac:picMkLst>
            <pc:docMk/>
            <pc:sldMk cId="1694691443" sldId="261"/>
            <ac:picMk id="19" creationId="{828F948C-CB95-3D32-7F46-145B65DC1F7E}"/>
          </ac:picMkLst>
        </pc:picChg>
        <pc:picChg chg="add del mod modCrop">
          <ac:chgData name="Mohamed Elfateh" userId="162720028263a569" providerId="LiveId" clId="{C97FEEA6-7AB9-4133-AF40-FDDFDE437191}" dt="2023-11-21T16:08:45.262" v="50" actId="478"/>
          <ac:picMkLst>
            <pc:docMk/>
            <pc:sldMk cId="1694691443" sldId="261"/>
            <ac:picMk id="21" creationId="{BA188588-0C52-F35B-A450-43386565E0A8}"/>
          </ac:picMkLst>
        </pc:picChg>
      </pc:sldChg>
    </pc:docChg>
  </pc:docChgLst>
</pc:chgInfo>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01993" y="1119505"/>
            <a:ext cx="7955915" cy="2381521"/>
          </a:xfrm>
        </p:spPr>
        <p:txBody>
          <a:bodyPr anchor="b"/>
          <a:lstStyle>
            <a:lvl1pPr algn="ctr">
              <a:defRPr sz="5985"/>
            </a:lvl1pPr>
          </a:lstStyle>
          <a:p>
            <a:r>
              <a:rPr lang="en-US"/>
              <a:t>Click to edit Master title style</a:t>
            </a:r>
            <a:endParaRPr lang="en-US" dirty="0"/>
          </a:p>
        </p:txBody>
      </p:sp>
      <p:sp>
        <p:nvSpPr>
          <p:cNvPr id="3" name="Subtitle 2"/>
          <p:cNvSpPr>
            <a:spLocks noGrp="1"/>
          </p:cNvSpPr>
          <p:nvPr>
            <p:ph type="subTitle" idx="1"/>
          </p:nvPr>
        </p:nvSpPr>
        <p:spPr>
          <a:xfrm>
            <a:off x="1169988" y="3592866"/>
            <a:ext cx="7019925" cy="1651546"/>
          </a:xfrm>
        </p:spPr>
        <p:txBody>
          <a:bodyPr/>
          <a:lstStyle>
            <a:lvl1pPr marL="0" indent="0" algn="ctr">
              <a:buNone/>
              <a:defRPr sz="2394"/>
            </a:lvl1pPr>
            <a:lvl2pPr marL="456057" indent="0" algn="ctr">
              <a:buNone/>
              <a:defRPr sz="1995"/>
            </a:lvl2pPr>
            <a:lvl3pPr marL="912114" indent="0" algn="ctr">
              <a:buNone/>
              <a:defRPr sz="1795"/>
            </a:lvl3pPr>
            <a:lvl4pPr marL="1368171" indent="0" algn="ctr">
              <a:buNone/>
              <a:defRPr sz="1596"/>
            </a:lvl4pPr>
            <a:lvl5pPr marL="1824228" indent="0" algn="ctr">
              <a:buNone/>
              <a:defRPr sz="1596"/>
            </a:lvl5pPr>
            <a:lvl6pPr marL="2280285" indent="0" algn="ctr">
              <a:buNone/>
              <a:defRPr sz="1596"/>
            </a:lvl6pPr>
            <a:lvl7pPr marL="2736342" indent="0" algn="ctr">
              <a:buNone/>
              <a:defRPr sz="1596"/>
            </a:lvl7pPr>
            <a:lvl8pPr marL="3192399" indent="0" algn="ctr">
              <a:buNone/>
              <a:defRPr sz="1596"/>
            </a:lvl8pPr>
            <a:lvl9pPr marL="3648456" indent="0" algn="ctr">
              <a:buNone/>
              <a:defRPr sz="159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35D8C4-CC8D-4513-B8F0-BF0C6AEC594A}"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3840104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35D8C4-CC8D-4513-B8F0-BF0C6AEC594A}"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12266151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8179" y="364195"/>
            <a:ext cx="2018228" cy="579704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43493" y="364195"/>
            <a:ext cx="5937687" cy="57970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35D8C4-CC8D-4513-B8F0-BF0C6AEC594A}"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3065078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35D8C4-CC8D-4513-B8F0-BF0C6AEC594A}"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3830919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38619" y="1705386"/>
            <a:ext cx="8072914" cy="2845473"/>
          </a:xfrm>
        </p:spPr>
        <p:txBody>
          <a:bodyPr anchor="b"/>
          <a:lstStyle>
            <a:lvl1pPr>
              <a:defRPr sz="5985"/>
            </a:lvl1pPr>
          </a:lstStyle>
          <a:p>
            <a:r>
              <a:rPr lang="en-US"/>
              <a:t>Click to edit Master title style</a:t>
            </a:r>
            <a:endParaRPr lang="en-US" dirty="0"/>
          </a:p>
        </p:txBody>
      </p:sp>
      <p:sp>
        <p:nvSpPr>
          <p:cNvPr id="3" name="Text Placeholder 2"/>
          <p:cNvSpPr>
            <a:spLocks noGrp="1"/>
          </p:cNvSpPr>
          <p:nvPr>
            <p:ph type="body" idx="1"/>
          </p:nvPr>
        </p:nvSpPr>
        <p:spPr>
          <a:xfrm>
            <a:off x="638619" y="4577779"/>
            <a:ext cx="8072914" cy="1496367"/>
          </a:xfrm>
        </p:spPr>
        <p:txBody>
          <a:bodyPr/>
          <a:lstStyle>
            <a:lvl1pPr marL="0" indent="0">
              <a:buNone/>
              <a:defRPr sz="2394">
                <a:solidFill>
                  <a:schemeClr val="tx1"/>
                </a:solidFill>
              </a:defRPr>
            </a:lvl1pPr>
            <a:lvl2pPr marL="456057" indent="0">
              <a:buNone/>
              <a:defRPr sz="1995">
                <a:solidFill>
                  <a:schemeClr val="tx1">
                    <a:tint val="75000"/>
                  </a:schemeClr>
                </a:solidFill>
              </a:defRPr>
            </a:lvl2pPr>
            <a:lvl3pPr marL="912114" indent="0">
              <a:buNone/>
              <a:defRPr sz="1795">
                <a:solidFill>
                  <a:schemeClr val="tx1">
                    <a:tint val="75000"/>
                  </a:schemeClr>
                </a:solidFill>
              </a:defRPr>
            </a:lvl3pPr>
            <a:lvl4pPr marL="1368171" indent="0">
              <a:buNone/>
              <a:defRPr sz="1596">
                <a:solidFill>
                  <a:schemeClr val="tx1">
                    <a:tint val="75000"/>
                  </a:schemeClr>
                </a:solidFill>
              </a:defRPr>
            </a:lvl4pPr>
            <a:lvl5pPr marL="1824228" indent="0">
              <a:buNone/>
              <a:defRPr sz="1596">
                <a:solidFill>
                  <a:schemeClr val="tx1">
                    <a:tint val="75000"/>
                  </a:schemeClr>
                </a:solidFill>
              </a:defRPr>
            </a:lvl5pPr>
            <a:lvl6pPr marL="2280285" indent="0">
              <a:buNone/>
              <a:defRPr sz="1596">
                <a:solidFill>
                  <a:schemeClr val="tx1">
                    <a:tint val="75000"/>
                  </a:schemeClr>
                </a:solidFill>
              </a:defRPr>
            </a:lvl6pPr>
            <a:lvl7pPr marL="2736342" indent="0">
              <a:buNone/>
              <a:defRPr sz="1596">
                <a:solidFill>
                  <a:schemeClr val="tx1">
                    <a:tint val="75000"/>
                  </a:schemeClr>
                </a:solidFill>
              </a:defRPr>
            </a:lvl7pPr>
            <a:lvl8pPr marL="3192399" indent="0">
              <a:buNone/>
              <a:defRPr sz="1596">
                <a:solidFill>
                  <a:schemeClr val="tx1">
                    <a:tint val="75000"/>
                  </a:schemeClr>
                </a:solidFill>
              </a:defRPr>
            </a:lvl8pPr>
            <a:lvl9pPr marL="3648456" indent="0">
              <a:buNone/>
              <a:defRPr sz="159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35D8C4-CC8D-4513-B8F0-BF0C6AEC594A}"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274367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43493" y="1820976"/>
            <a:ext cx="3977958" cy="43402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38449" y="1820976"/>
            <a:ext cx="3977958" cy="43402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35D8C4-CC8D-4513-B8F0-BF0C6AEC594A}" type="datetimeFigureOut">
              <a:rPr lang="en-US" smtClean="0"/>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2153292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44712" y="364197"/>
            <a:ext cx="8072914" cy="1322188"/>
          </a:xfrm>
        </p:spPr>
        <p:txBody>
          <a:bodyPr/>
          <a:lstStyle/>
          <a:p>
            <a:r>
              <a:rPr lang="en-US"/>
              <a:t>Click to edit Master title style</a:t>
            </a:r>
            <a:endParaRPr lang="en-US" dirty="0"/>
          </a:p>
        </p:txBody>
      </p:sp>
      <p:sp>
        <p:nvSpPr>
          <p:cNvPr id="3" name="Text Placeholder 2"/>
          <p:cNvSpPr>
            <a:spLocks noGrp="1"/>
          </p:cNvSpPr>
          <p:nvPr>
            <p:ph type="body" idx="1"/>
          </p:nvPr>
        </p:nvSpPr>
        <p:spPr>
          <a:xfrm>
            <a:off x="644713" y="1676882"/>
            <a:ext cx="3959676" cy="821814"/>
          </a:xfrm>
        </p:spPr>
        <p:txBody>
          <a:bodyPr anchor="b"/>
          <a:lstStyle>
            <a:lvl1pPr marL="0" indent="0">
              <a:buNone/>
              <a:defRPr sz="2394" b="1"/>
            </a:lvl1pPr>
            <a:lvl2pPr marL="456057" indent="0">
              <a:buNone/>
              <a:defRPr sz="1995" b="1"/>
            </a:lvl2pPr>
            <a:lvl3pPr marL="912114" indent="0">
              <a:buNone/>
              <a:defRPr sz="1795" b="1"/>
            </a:lvl3pPr>
            <a:lvl4pPr marL="1368171" indent="0">
              <a:buNone/>
              <a:defRPr sz="1596" b="1"/>
            </a:lvl4pPr>
            <a:lvl5pPr marL="1824228" indent="0">
              <a:buNone/>
              <a:defRPr sz="1596" b="1"/>
            </a:lvl5pPr>
            <a:lvl6pPr marL="2280285" indent="0">
              <a:buNone/>
              <a:defRPr sz="1596" b="1"/>
            </a:lvl6pPr>
            <a:lvl7pPr marL="2736342" indent="0">
              <a:buNone/>
              <a:defRPr sz="1596" b="1"/>
            </a:lvl7pPr>
            <a:lvl8pPr marL="3192399" indent="0">
              <a:buNone/>
              <a:defRPr sz="1596" b="1"/>
            </a:lvl8pPr>
            <a:lvl9pPr marL="3648456" indent="0">
              <a:buNone/>
              <a:defRPr sz="1596" b="1"/>
            </a:lvl9pPr>
          </a:lstStyle>
          <a:p>
            <a:pPr lvl="0"/>
            <a:r>
              <a:rPr lang="en-US"/>
              <a:t>Click to edit Master text styles</a:t>
            </a:r>
          </a:p>
        </p:txBody>
      </p:sp>
      <p:sp>
        <p:nvSpPr>
          <p:cNvPr id="4" name="Content Placeholder 3"/>
          <p:cNvSpPr>
            <a:spLocks noGrp="1"/>
          </p:cNvSpPr>
          <p:nvPr>
            <p:ph sz="half" idx="2"/>
          </p:nvPr>
        </p:nvSpPr>
        <p:spPr>
          <a:xfrm>
            <a:off x="644713" y="2498697"/>
            <a:ext cx="3959676" cy="36752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38450" y="1676882"/>
            <a:ext cx="3979177" cy="821814"/>
          </a:xfrm>
        </p:spPr>
        <p:txBody>
          <a:bodyPr anchor="b"/>
          <a:lstStyle>
            <a:lvl1pPr marL="0" indent="0">
              <a:buNone/>
              <a:defRPr sz="2394" b="1"/>
            </a:lvl1pPr>
            <a:lvl2pPr marL="456057" indent="0">
              <a:buNone/>
              <a:defRPr sz="1995" b="1"/>
            </a:lvl2pPr>
            <a:lvl3pPr marL="912114" indent="0">
              <a:buNone/>
              <a:defRPr sz="1795" b="1"/>
            </a:lvl3pPr>
            <a:lvl4pPr marL="1368171" indent="0">
              <a:buNone/>
              <a:defRPr sz="1596" b="1"/>
            </a:lvl4pPr>
            <a:lvl5pPr marL="1824228" indent="0">
              <a:buNone/>
              <a:defRPr sz="1596" b="1"/>
            </a:lvl5pPr>
            <a:lvl6pPr marL="2280285" indent="0">
              <a:buNone/>
              <a:defRPr sz="1596" b="1"/>
            </a:lvl6pPr>
            <a:lvl7pPr marL="2736342" indent="0">
              <a:buNone/>
              <a:defRPr sz="1596" b="1"/>
            </a:lvl7pPr>
            <a:lvl8pPr marL="3192399" indent="0">
              <a:buNone/>
              <a:defRPr sz="1596" b="1"/>
            </a:lvl8pPr>
            <a:lvl9pPr marL="3648456" indent="0">
              <a:buNone/>
              <a:defRPr sz="1596" b="1"/>
            </a:lvl9pPr>
          </a:lstStyle>
          <a:p>
            <a:pPr lvl="0"/>
            <a:r>
              <a:rPr lang="en-US"/>
              <a:t>Click to edit Master text styles</a:t>
            </a:r>
          </a:p>
        </p:txBody>
      </p:sp>
      <p:sp>
        <p:nvSpPr>
          <p:cNvPr id="6" name="Content Placeholder 5"/>
          <p:cNvSpPr>
            <a:spLocks noGrp="1"/>
          </p:cNvSpPr>
          <p:nvPr>
            <p:ph sz="quarter" idx="4"/>
          </p:nvPr>
        </p:nvSpPr>
        <p:spPr>
          <a:xfrm>
            <a:off x="4738450" y="2498697"/>
            <a:ext cx="3979177" cy="36752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35D8C4-CC8D-4513-B8F0-BF0C6AEC594A}" type="datetimeFigureOut">
              <a:rPr lang="en-US" smtClean="0"/>
              <a:t>11/22/2023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821330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35D8C4-CC8D-4513-B8F0-BF0C6AEC594A}" type="datetimeFigureOut">
              <a:rPr lang="en-US" smtClean="0"/>
              <a:t>11/22/2023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1041408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35D8C4-CC8D-4513-B8F0-BF0C6AEC594A}" type="datetimeFigureOut">
              <a:rPr lang="en-US" smtClean="0"/>
              <a:t>11/22/2023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2222522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4712" y="456036"/>
            <a:ext cx="3018811" cy="1596126"/>
          </a:xfrm>
        </p:spPr>
        <p:txBody>
          <a:bodyPr anchor="b"/>
          <a:lstStyle>
            <a:lvl1pPr>
              <a:defRPr sz="3192"/>
            </a:lvl1pPr>
          </a:lstStyle>
          <a:p>
            <a:r>
              <a:rPr lang="en-US"/>
              <a:t>Click to edit Master title style</a:t>
            </a:r>
            <a:endParaRPr lang="en-US" dirty="0"/>
          </a:p>
        </p:txBody>
      </p:sp>
      <p:sp>
        <p:nvSpPr>
          <p:cNvPr id="3" name="Content Placeholder 2"/>
          <p:cNvSpPr>
            <a:spLocks noGrp="1"/>
          </p:cNvSpPr>
          <p:nvPr>
            <p:ph idx="1"/>
          </p:nvPr>
        </p:nvSpPr>
        <p:spPr>
          <a:xfrm>
            <a:off x="3979177" y="984912"/>
            <a:ext cx="4738449" cy="4861216"/>
          </a:xfrm>
        </p:spPr>
        <p:txBody>
          <a:bodyPr/>
          <a:lstStyle>
            <a:lvl1pPr>
              <a:defRPr sz="3192"/>
            </a:lvl1pPr>
            <a:lvl2pPr>
              <a:defRPr sz="2793"/>
            </a:lvl2pPr>
            <a:lvl3pPr>
              <a:defRPr sz="2394"/>
            </a:lvl3pPr>
            <a:lvl4pPr>
              <a:defRPr sz="1995"/>
            </a:lvl4pPr>
            <a:lvl5pPr>
              <a:defRPr sz="1995"/>
            </a:lvl5pPr>
            <a:lvl6pPr>
              <a:defRPr sz="1995"/>
            </a:lvl6pPr>
            <a:lvl7pPr>
              <a:defRPr sz="1995"/>
            </a:lvl7pPr>
            <a:lvl8pPr>
              <a:defRPr sz="1995"/>
            </a:lvl8pPr>
            <a:lvl9pPr>
              <a:defRPr sz="199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4712" y="2052161"/>
            <a:ext cx="3018811" cy="3801883"/>
          </a:xfrm>
        </p:spPr>
        <p:txBody>
          <a:bodyPr/>
          <a:lstStyle>
            <a:lvl1pPr marL="0" indent="0">
              <a:buNone/>
              <a:defRPr sz="1596"/>
            </a:lvl1pPr>
            <a:lvl2pPr marL="456057" indent="0">
              <a:buNone/>
              <a:defRPr sz="1397"/>
            </a:lvl2pPr>
            <a:lvl3pPr marL="912114" indent="0">
              <a:buNone/>
              <a:defRPr sz="1197"/>
            </a:lvl3pPr>
            <a:lvl4pPr marL="1368171" indent="0">
              <a:buNone/>
              <a:defRPr sz="998"/>
            </a:lvl4pPr>
            <a:lvl5pPr marL="1824228" indent="0">
              <a:buNone/>
              <a:defRPr sz="998"/>
            </a:lvl5pPr>
            <a:lvl6pPr marL="2280285" indent="0">
              <a:buNone/>
              <a:defRPr sz="998"/>
            </a:lvl6pPr>
            <a:lvl7pPr marL="2736342" indent="0">
              <a:buNone/>
              <a:defRPr sz="998"/>
            </a:lvl7pPr>
            <a:lvl8pPr marL="3192399" indent="0">
              <a:buNone/>
              <a:defRPr sz="998"/>
            </a:lvl8pPr>
            <a:lvl9pPr marL="3648456" indent="0">
              <a:buNone/>
              <a:defRPr sz="998"/>
            </a:lvl9pPr>
          </a:lstStyle>
          <a:p>
            <a:pPr lvl="0"/>
            <a:r>
              <a:rPr lang="en-US"/>
              <a:t>Click to edit Master text styles</a:t>
            </a:r>
          </a:p>
        </p:txBody>
      </p:sp>
      <p:sp>
        <p:nvSpPr>
          <p:cNvPr id="5" name="Date Placeholder 4"/>
          <p:cNvSpPr>
            <a:spLocks noGrp="1"/>
          </p:cNvSpPr>
          <p:nvPr>
            <p:ph type="dt" sz="half" idx="10"/>
          </p:nvPr>
        </p:nvSpPr>
        <p:spPr/>
        <p:txBody>
          <a:bodyPr/>
          <a:lstStyle/>
          <a:p>
            <a:fld id="{2F35D8C4-CC8D-4513-B8F0-BF0C6AEC594A}" type="datetimeFigureOut">
              <a:rPr lang="en-US" smtClean="0"/>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2094453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4712" y="456036"/>
            <a:ext cx="3018811" cy="1596126"/>
          </a:xfrm>
        </p:spPr>
        <p:txBody>
          <a:bodyPr anchor="b"/>
          <a:lstStyle>
            <a:lvl1pPr>
              <a:defRPr sz="3192"/>
            </a:lvl1pPr>
          </a:lstStyle>
          <a:p>
            <a:r>
              <a:rPr lang="en-US"/>
              <a:t>Click to edit Master title style</a:t>
            </a:r>
            <a:endParaRPr lang="en-US" dirty="0"/>
          </a:p>
        </p:txBody>
      </p:sp>
      <p:sp>
        <p:nvSpPr>
          <p:cNvPr id="3" name="Picture Placeholder 2"/>
          <p:cNvSpPr>
            <a:spLocks noGrp="1" noChangeAspect="1"/>
          </p:cNvSpPr>
          <p:nvPr>
            <p:ph type="pic" idx="1"/>
          </p:nvPr>
        </p:nvSpPr>
        <p:spPr>
          <a:xfrm>
            <a:off x="3979177" y="984912"/>
            <a:ext cx="4738449" cy="4861216"/>
          </a:xfrm>
        </p:spPr>
        <p:txBody>
          <a:bodyPr anchor="t"/>
          <a:lstStyle>
            <a:lvl1pPr marL="0" indent="0">
              <a:buNone/>
              <a:defRPr sz="3192"/>
            </a:lvl1pPr>
            <a:lvl2pPr marL="456057" indent="0">
              <a:buNone/>
              <a:defRPr sz="2793"/>
            </a:lvl2pPr>
            <a:lvl3pPr marL="912114" indent="0">
              <a:buNone/>
              <a:defRPr sz="2394"/>
            </a:lvl3pPr>
            <a:lvl4pPr marL="1368171" indent="0">
              <a:buNone/>
              <a:defRPr sz="1995"/>
            </a:lvl4pPr>
            <a:lvl5pPr marL="1824228" indent="0">
              <a:buNone/>
              <a:defRPr sz="1995"/>
            </a:lvl5pPr>
            <a:lvl6pPr marL="2280285" indent="0">
              <a:buNone/>
              <a:defRPr sz="1995"/>
            </a:lvl6pPr>
            <a:lvl7pPr marL="2736342" indent="0">
              <a:buNone/>
              <a:defRPr sz="1995"/>
            </a:lvl7pPr>
            <a:lvl8pPr marL="3192399" indent="0">
              <a:buNone/>
              <a:defRPr sz="1995"/>
            </a:lvl8pPr>
            <a:lvl9pPr marL="3648456" indent="0">
              <a:buNone/>
              <a:defRPr sz="1995"/>
            </a:lvl9pPr>
          </a:lstStyle>
          <a:p>
            <a:r>
              <a:rPr lang="en-US"/>
              <a:t>Click icon to add picture</a:t>
            </a:r>
            <a:endParaRPr lang="en-US" dirty="0"/>
          </a:p>
        </p:txBody>
      </p:sp>
      <p:sp>
        <p:nvSpPr>
          <p:cNvPr id="4" name="Text Placeholder 3"/>
          <p:cNvSpPr>
            <a:spLocks noGrp="1"/>
          </p:cNvSpPr>
          <p:nvPr>
            <p:ph type="body" sz="half" idx="2"/>
          </p:nvPr>
        </p:nvSpPr>
        <p:spPr>
          <a:xfrm>
            <a:off x="644712" y="2052161"/>
            <a:ext cx="3018811" cy="3801883"/>
          </a:xfrm>
        </p:spPr>
        <p:txBody>
          <a:bodyPr/>
          <a:lstStyle>
            <a:lvl1pPr marL="0" indent="0">
              <a:buNone/>
              <a:defRPr sz="1596"/>
            </a:lvl1pPr>
            <a:lvl2pPr marL="456057" indent="0">
              <a:buNone/>
              <a:defRPr sz="1397"/>
            </a:lvl2pPr>
            <a:lvl3pPr marL="912114" indent="0">
              <a:buNone/>
              <a:defRPr sz="1197"/>
            </a:lvl3pPr>
            <a:lvl4pPr marL="1368171" indent="0">
              <a:buNone/>
              <a:defRPr sz="998"/>
            </a:lvl4pPr>
            <a:lvl5pPr marL="1824228" indent="0">
              <a:buNone/>
              <a:defRPr sz="998"/>
            </a:lvl5pPr>
            <a:lvl6pPr marL="2280285" indent="0">
              <a:buNone/>
              <a:defRPr sz="998"/>
            </a:lvl6pPr>
            <a:lvl7pPr marL="2736342" indent="0">
              <a:buNone/>
              <a:defRPr sz="998"/>
            </a:lvl7pPr>
            <a:lvl8pPr marL="3192399" indent="0">
              <a:buNone/>
              <a:defRPr sz="998"/>
            </a:lvl8pPr>
            <a:lvl9pPr marL="3648456" indent="0">
              <a:buNone/>
              <a:defRPr sz="998"/>
            </a:lvl9pPr>
          </a:lstStyle>
          <a:p>
            <a:pPr lvl="0"/>
            <a:r>
              <a:rPr lang="en-US"/>
              <a:t>Click to edit Master text styles</a:t>
            </a:r>
          </a:p>
        </p:txBody>
      </p:sp>
      <p:sp>
        <p:nvSpPr>
          <p:cNvPr id="5" name="Date Placeholder 4"/>
          <p:cNvSpPr>
            <a:spLocks noGrp="1"/>
          </p:cNvSpPr>
          <p:nvPr>
            <p:ph type="dt" sz="half" idx="10"/>
          </p:nvPr>
        </p:nvSpPr>
        <p:spPr/>
        <p:txBody>
          <a:bodyPr/>
          <a:lstStyle/>
          <a:p>
            <a:fld id="{2F35D8C4-CC8D-4513-B8F0-BF0C6AEC594A}" type="datetimeFigureOut">
              <a:rPr lang="en-US" smtClean="0"/>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3510614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43493" y="364197"/>
            <a:ext cx="8072914" cy="132218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43493" y="1820976"/>
            <a:ext cx="8072914" cy="434025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3493" y="6340167"/>
            <a:ext cx="2105978" cy="364195"/>
          </a:xfrm>
          <a:prstGeom prst="rect">
            <a:avLst/>
          </a:prstGeom>
        </p:spPr>
        <p:txBody>
          <a:bodyPr vert="horz" lIns="91440" tIns="45720" rIns="91440" bIns="45720" rtlCol="0" anchor="ctr"/>
          <a:lstStyle>
            <a:lvl1pPr algn="l">
              <a:defRPr sz="1197">
                <a:solidFill>
                  <a:schemeClr val="tx1">
                    <a:tint val="75000"/>
                  </a:schemeClr>
                </a:solidFill>
              </a:defRPr>
            </a:lvl1pPr>
          </a:lstStyle>
          <a:p>
            <a:fld id="{2F35D8C4-CC8D-4513-B8F0-BF0C6AEC594A}" type="datetimeFigureOut">
              <a:rPr lang="en-US" smtClean="0"/>
              <a:t>11/22/2023</a:t>
            </a:fld>
            <a:endParaRPr lang="en-US"/>
          </a:p>
        </p:txBody>
      </p:sp>
      <p:sp>
        <p:nvSpPr>
          <p:cNvPr id="5" name="Footer Placeholder 4"/>
          <p:cNvSpPr>
            <a:spLocks noGrp="1"/>
          </p:cNvSpPr>
          <p:nvPr>
            <p:ph type="ftr" sz="quarter" idx="3"/>
          </p:nvPr>
        </p:nvSpPr>
        <p:spPr>
          <a:xfrm>
            <a:off x="3100467" y="6340167"/>
            <a:ext cx="3158966" cy="364195"/>
          </a:xfrm>
          <a:prstGeom prst="rect">
            <a:avLst/>
          </a:prstGeom>
        </p:spPr>
        <p:txBody>
          <a:bodyPr vert="horz" lIns="91440" tIns="45720" rIns="91440" bIns="45720" rtlCol="0" anchor="ctr"/>
          <a:lstStyle>
            <a:lvl1pPr algn="ctr">
              <a:defRPr sz="119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610429" y="6340167"/>
            <a:ext cx="2105978" cy="364195"/>
          </a:xfrm>
          <a:prstGeom prst="rect">
            <a:avLst/>
          </a:prstGeom>
        </p:spPr>
        <p:txBody>
          <a:bodyPr vert="horz" lIns="91440" tIns="45720" rIns="91440" bIns="45720" rtlCol="0" anchor="ctr"/>
          <a:lstStyle>
            <a:lvl1pPr algn="r">
              <a:defRPr sz="1197">
                <a:solidFill>
                  <a:schemeClr val="tx1">
                    <a:tint val="75000"/>
                  </a:schemeClr>
                </a:solidFill>
              </a:defRPr>
            </a:lvl1pPr>
          </a:lstStyle>
          <a:p>
            <a:fld id="{46DD2935-085A-45DB-A143-02ADEB484632}" type="slidenum">
              <a:rPr lang="en-US" smtClean="0"/>
              <a:t>‹#›</a:t>
            </a:fld>
            <a:endParaRPr lang="en-US"/>
          </a:p>
        </p:txBody>
      </p:sp>
    </p:spTree>
    <p:extLst>
      <p:ext uri="{BB962C8B-B14F-4D97-AF65-F5344CB8AC3E}">
        <p14:creationId xmlns:p14="http://schemas.microsoft.com/office/powerpoint/2010/main" val="12841938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2114" rtl="0" eaLnBrk="1" latinLnBrk="0" hangingPunct="1">
        <a:lnSpc>
          <a:spcPct val="90000"/>
        </a:lnSpc>
        <a:spcBef>
          <a:spcPct val="0"/>
        </a:spcBef>
        <a:buNone/>
        <a:defRPr sz="4389" kern="1200">
          <a:solidFill>
            <a:schemeClr val="tx1"/>
          </a:solidFill>
          <a:latin typeface="+mj-lt"/>
          <a:ea typeface="+mj-ea"/>
          <a:cs typeface="+mj-cs"/>
        </a:defRPr>
      </a:lvl1pPr>
    </p:titleStyle>
    <p:bodyStyle>
      <a:lvl1pPr marL="228029" indent="-228029" algn="l" defTabSz="912114" rtl="0" eaLnBrk="1" latinLnBrk="0" hangingPunct="1">
        <a:lnSpc>
          <a:spcPct val="90000"/>
        </a:lnSpc>
        <a:spcBef>
          <a:spcPts val="998"/>
        </a:spcBef>
        <a:buFont typeface="Arial" panose="020B0604020202020204" pitchFamily="34" charset="0"/>
        <a:buChar char="•"/>
        <a:defRPr sz="2793" kern="1200">
          <a:solidFill>
            <a:schemeClr val="tx1"/>
          </a:solidFill>
          <a:latin typeface="+mn-lt"/>
          <a:ea typeface="+mn-ea"/>
          <a:cs typeface="+mn-cs"/>
        </a:defRPr>
      </a:lvl1pPr>
      <a:lvl2pPr marL="684086" indent="-228029" algn="l" defTabSz="912114" rtl="0" eaLnBrk="1" latinLnBrk="0" hangingPunct="1">
        <a:lnSpc>
          <a:spcPct val="90000"/>
        </a:lnSpc>
        <a:spcBef>
          <a:spcPts val="499"/>
        </a:spcBef>
        <a:buFont typeface="Arial" panose="020B0604020202020204" pitchFamily="34" charset="0"/>
        <a:buChar char="•"/>
        <a:defRPr sz="2394" kern="1200">
          <a:solidFill>
            <a:schemeClr val="tx1"/>
          </a:solidFill>
          <a:latin typeface="+mn-lt"/>
          <a:ea typeface="+mn-ea"/>
          <a:cs typeface="+mn-cs"/>
        </a:defRPr>
      </a:lvl2pPr>
      <a:lvl3pPr marL="1140143" indent="-228029" algn="l" defTabSz="912114" rtl="0" eaLnBrk="1" latinLnBrk="0" hangingPunct="1">
        <a:lnSpc>
          <a:spcPct val="90000"/>
        </a:lnSpc>
        <a:spcBef>
          <a:spcPts val="499"/>
        </a:spcBef>
        <a:buFont typeface="Arial" panose="020B0604020202020204" pitchFamily="34" charset="0"/>
        <a:buChar char="•"/>
        <a:defRPr sz="1995" kern="1200">
          <a:solidFill>
            <a:schemeClr val="tx1"/>
          </a:solidFill>
          <a:latin typeface="+mn-lt"/>
          <a:ea typeface="+mn-ea"/>
          <a:cs typeface="+mn-cs"/>
        </a:defRPr>
      </a:lvl3pPr>
      <a:lvl4pPr marL="1596200"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2257"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8314"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4371"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20428"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6485"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p:bodyStyle>
    <p:otherStyle>
      <a:defPPr>
        <a:defRPr lang="en-US"/>
      </a:defPPr>
      <a:lvl1pPr marL="0" algn="l" defTabSz="912114" rtl="0" eaLnBrk="1" latinLnBrk="0" hangingPunct="1">
        <a:defRPr sz="1795" kern="1200">
          <a:solidFill>
            <a:schemeClr val="tx1"/>
          </a:solidFill>
          <a:latin typeface="+mn-lt"/>
          <a:ea typeface="+mn-ea"/>
          <a:cs typeface="+mn-cs"/>
        </a:defRPr>
      </a:lvl1pPr>
      <a:lvl2pPr marL="456057" algn="l" defTabSz="912114" rtl="0" eaLnBrk="1" latinLnBrk="0" hangingPunct="1">
        <a:defRPr sz="1795" kern="1200">
          <a:solidFill>
            <a:schemeClr val="tx1"/>
          </a:solidFill>
          <a:latin typeface="+mn-lt"/>
          <a:ea typeface="+mn-ea"/>
          <a:cs typeface="+mn-cs"/>
        </a:defRPr>
      </a:lvl2pPr>
      <a:lvl3pPr marL="912114" algn="l" defTabSz="912114" rtl="0" eaLnBrk="1" latinLnBrk="0" hangingPunct="1">
        <a:defRPr sz="1795" kern="1200">
          <a:solidFill>
            <a:schemeClr val="tx1"/>
          </a:solidFill>
          <a:latin typeface="+mn-lt"/>
          <a:ea typeface="+mn-ea"/>
          <a:cs typeface="+mn-cs"/>
        </a:defRPr>
      </a:lvl3pPr>
      <a:lvl4pPr marL="1368171" algn="l" defTabSz="912114" rtl="0" eaLnBrk="1" latinLnBrk="0" hangingPunct="1">
        <a:defRPr sz="1795" kern="1200">
          <a:solidFill>
            <a:schemeClr val="tx1"/>
          </a:solidFill>
          <a:latin typeface="+mn-lt"/>
          <a:ea typeface="+mn-ea"/>
          <a:cs typeface="+mn-cs"/>
        </a:defRPr>
      </a:lvl4pPr>
      <a:lvl5pPr marL="1824228" algn="l" defTabSz="912114" rtl="0" eaLnBrk="1" latinLnBrk="0" hangingPunct="1">
        <a:defRPr sz="1795" kern="1200">
          <a:solidFill>
            <a:schemeClr val="tx1"/>
          </a:solidFill>
          <a:latin typeface="+mn-lt"/>
          <a:ea typeface="+mn-ea"/>
          <a:cs typeface="+mn-cs"/>
        </a:defRPr>
      </a:lvl5pPr>
      <a:lvl6pPr marL="2280285" algn="l" defTabSz="912114" rtl="0" eaLnBrk="1" latinLnBrk="0" hangingPunct="1">
        <a:defRPr sz="1795" kern="1200">
          <a:solidFill>
            <a:schemeClr val="tx1"/>
          </a:solidFill>
          <a:latin typeface="+mn-lt"/>
          <a:ea typeface="+mn-ea"/>
          <a:cs typeface="+mn-cs"/>
        </a:defRPr>
      </a:lvl6pPr>
      <a:lvl7pPr marL="2736342" algn="l" defTabSz="912114" rtl="0" eaLnBrk="1" latinLnBrk="0" hangingPunct="1">
        <a:defRPr sz="1795" kern="1200">
          <a:solidFill>
            <a:schemeClr val="tx1"/>
          </a:solidFill>
          <a:latin typeface="+mn-lt"/>
          <a:ea typeface="+mn-ea"/>
          <a:cs typeface="+mn-cs"/>
        </a:defRPr>
      </a:lvl7pPr>
      <a:lvl8pPr marL="3192399" algn="l" defTabSz="912114" rtl="0" eaLnBrk="1" latinLnBrk="0" hangingPunct="1">
        <a:defRPr sz="1795" kern="1200">
          <a:solidFill>
            <a:schemeClr val="tx1"/>
          </a:solidFill>
          <a:latin typeface="+mn-lt"/>
          <a:ea typeface="+mn-ea"/>
          <a:cs typeface="+mn-cs"/>
        </a:defRPr>
      </a:lvl8pPr>
      <a:lvl9pPr marL="3648456" algn="l" defTabSz="912114" rtl="0" eaLnBrk="1" latinLnBrk="0" hangingPunct="1">
        <a:defRPr sz="179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9" name="Rectangle 118">
            <a:extLst>
              <a:ext uri="{FF2B5EF4-FFF2-40B4-BE49-F238E27FC236}">
                <a16:creationId xmlns:a16="http://schemas.microsoft.com/office/drawing/2014/main" id="{6D731904-7733-45B0-902C-289497204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59900" cy="68405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0" name="Rectangle 119">
            <a:extLst>
              <a:ext uri="{FF2B5EF4-FFF2-40B4-BE49-F238E27FC236}">
                <a16:creationId xmlns:a16="http://schemas.microsoft.com/office/drawing/2014/main" id="{504E6397-35D7-4AEC-9DA9-B7F6B12B8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629" y="4208162"/>
            <a:ext cx="8573342" cy="208399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9F2C1A3C-6602-7583-7E2D-4425F38E8E16}"/>
              </a:ext>
            </a:extLst>
          </p:cNvPr>
          <p:cNvSpPr txBox="1"/>
          <p:nvPr/>
        </p:nvSpPr>
        <p:spPr>
          <a:xfrm>
            <a:off x="807291" y="4429294"/>
            <a:ext cx="2716711" cy="1641729"/>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2600" b="1" kern="1200">
                <a:solidFill>
                  <a:schemeClr val="tx1"/>
                </a:solidFill>
                <a:effectLst/>
                <a:latin typeface="+mj-lt"/>
                <a:ea typeface="+mj-ea"/>
                <a:cs typeface="+mj-cs"/>
              </a:rPr>
              <a:t>Intelligent Agents</a:t>
            </a:r>
            <a:endParaRPr lang="en-US" sz="2600" kern="1200">
              <a:solidFill>
                <a:schemeClr val="tx1"/>
              </a:solidFill>
              <a:effectLst/>
              <a:latin typeface="+mj-lt"/>
              <a:ea typeface="+mj-ea"/>
              <a:cs typeface="+mj-cs"/>
            </a:endParaRPr>
          </a:p>
          <a:p>
            <a:pPr defTabSz="914400">
              <a:lnSpc>
                <a:spcPct val="90000"/>
              </a:lnSpc>
              <a:spcBef>
                <a:spcPct val="0"/>
              </a:spcBef>
              <a:spcAft>
                <a:spcPts val="600"/>
              </a:spcAft>
            </a:pPr>
            <a:endParaRPr lang="en-US" sz="2800" kern="1200" dirty="0">
              <a:solidFill>
                <a:schemeClr val="tx1"/>
              </a:solidFill>
              <a:latin typeface="+mj-lt"/>
              <a:ea typeface="+mj-ea"/>
              <a:cs typeface="+mj-cs"/>
            </a:endParaRPr>
          </a:p>
        </p:txBody>
      </p:sp>
      <p:pic>
        <p:nvPicPr>
          <p:cNvPr id="8" name="Picture 7" descr="A car on the road&#10;&#10;Description automatically generated">
            <a:extLst>
              <a:ext uri="{FF2B5EF4-FFF2-40B4-BE49-F238E27FC236}">
                <a16:creationId xmlns:a16="http://schemas.microsoft.com/office/drawing/2014/main" id="{519EA34D-A6CB-8AA0-D694-1CB60CDD71A8}"/>
              </a:ext>
            </a:extLst>
          </p:cNvPr>
          <p:cNvPicPr>
            <a:picLocks noChangeAspect="1"/>
          </p:cNvPicPr>
          <p:nvPr/>
        </p:nvPicPr>
        <p:blipFill rotWithShape="1">
          <a:blip r:embed="rId2">
            <a:extLst>
              <a:ext uri="{28A0092B-C50C-407E-A947-70E740481C1C}">
                <a14:useLocalDpi xmlns:a14="http://schemas.microsoft.com/office/drawing/2010/main" val="0"/>
              </a:ext>
            </a:extLst>
          </a:blip>
          <a:srcRect l="5920" r="-4" b="-4"/>
          <a:stretch/>
        </p:blipFill>
        <p:spPr>
          <a:xfrm>
            <a:off x="50804" y="57257"/>
            <a:ext cx="3749782" cy="3680954"/>
          </a:xfrm>
          <a:prstGeom prst="rect">
            <a:avLst/>
          </a:prstGeom>
        </p:spPr>
      </p:pic>
      <p:pic>
        <p:nvPicPr>
          <p:cNvPr id="4" name="Picture 3" descr="A collage of cars driving on a road&#10;&#10;Description automatically generated">
            <a:extLst>
              <a:ext uri="{FF2B5EF4-FFF2-40B4-BE49-F238E27FC236}">
                <a16:creationId xmlns:a16="http://schemas.microsoft.com/office/drawing/2014/main" id="{F2D6A29E-D392-BCD8-9BDD-19BA9F6A13D0}"/>
              </a:ext>
            </a:extLst>
          </p:cNvPr>
          <p:cNvPicPr>
            <a:picLocks noChangeAspect="1"/>
          </p:cNvPicPr>
          <p:nvPr/>
        </p:nvPicPr>
        <p:blipFill rotWithShape="1">
          <a:blip r:embed="rId3">
            <a:extLst>
              <a:ext uri="{28A0092B-C50C-407E-A947-70E740481C1C}">
                <a14:useLocalDpi xmlns:a14="http://schemas.microsoft.com/office/drawing/2010/main" val="0"/>
              </a:ext>
            </a:extLst>
          </a:blip>
          <a:srcRect l="1" t="30059" r="1" b="32046"/>
          <a:stretch/>
        </p:blipFill>
        <p:spPr>
          <a:xfrm>
            <a:off x="3824905" y="40640"/>
            <a:ext cx="5463871" cy="3680953"/>
          </a:xfrm>
          <a:prstGeom prst="rect">
            <a:avLst/>
          </a:prstGeom>
        </p:spPr>
      </p:pic>
      <p:sp>
        <p:nvSpPr>
          <p:cNvPr id="121" name="Rectangle 120">
            <a:extLst>
              <a:ext uri="{FF2B5EF4-FFF2-40B4-BE49-F238E27FC236}">
                <a16:creationId xmlns:a16="http://schemas.microsoft.com/office/drawing/2014/main" id="{62C5A04F-2AEB-4631-8314-A8B812E1E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6490" y="4899012"/>
            <a:ext cx="98279" cy="70229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22" name="Rectangle 121">
            <a:extLst>
              <a:ext uri="{FF2B5EF4-FFF2-40B4-BE49-F238E27FC236}">
                <a16:creationId xmlns:a16="http://schemas.microsoft.com/office/drawing/2014/main" id="{4B2B1C70-BF3F-41BD-871B-63D8F911F7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089738" y="5243139"/>
            <a:ext cx="1459315" cy="14040"/>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DB637AB4-5882-48E7-882A-359AC4DA2B26}"/>
              </a:ext>
            </a:extLst>
          </p:cNvPr>
          <p:cNvSpPr txBox="1"/>
          <p:nvPr/>
        </p:nvSpPr>
        <p:spPr>
          <a:xfrm>
            <a:off x="3949631" y="4429294"/>
            <a:ext cx="5019738" cy="1641729"/>
          </a:xfrm>
          <a:prstGeom prst="rect">
            <a:avLst/>
          </a:prstGeom>
        </p:spPr>
        <p:txBody>
          <a:bodyPr vert="horz" lIns="91440" tIns="45720" rIns="91440" bIns="45720" rtlCol="0" anchor="ctr">
            <a:noAutofit/>
          </a:bodyPr>
          <a:lstStyle/>
          <a:p>
            <a:pPr defTabSz="914400">
              <a:lnSpc>
                <a:spcPct val="90000"/>
              </a:lnSpc>
              <a:spcAft>
                <a:spcPts val="600"/>
              </a:spcAft>
            </a:pPr>
            <a:r>
              <a:rPr lang="en-US" sz="2000">
                <a:effectLst/>
              </a:rPr>
              <a:t>Intelligent agents are AI systems capable of perceiving their environment, making decisions autonomously, and taking actions. Intelligent agents often designed for specific tasks or domains. For example, self-driving cars use intelligent agents to control the car and navigate the road.</a:t>
            </a:r>
            <a:endParaRPr lang="en-US" sz="2000" dirty="0">
              <a:effectLst/>
            </a:endParaRPr>
          </a:p>
        </p:txBody>
      </p:sp>
    </p:spTree>
    <p:extLst>
      <p:ext uri="{BB962C8B-B14F-4D97-AF65-F5344CB8AC3E}">
        <p14:creationId xmlns:p14="http://schemas.microsoft.com/office/powerpoint/2010/main" val="770790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F2C1A3C-6602-7583-7E2D-4425F38E8E16}"/>
              </a:ext>
            </a:extLst>
          </p:cNvPr>
          <p:cNvSpPr txBox="1"/>
          <p:nvPr/>
        </p:nvSpPr>
        <p:spPr>
          <a:xfrm>
            <a:off x="453526" y="3974765"/>
            <a:ext cx="2790483" cy="2446441"/>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2600" b="1" dirty="0">
                <a:effectLst/>
                <a:latin typeface="+mj-lt"/>
                <a:ea typeface="+mj-ea"/>
                <a:cs typeface="+mj-cs"/>
              </a:rPr>
              <a:t>In Healthcare</a:t>
            </a:r>
            <a:endParaRPr lang="en-US" sz="2600" dirty="0">
              <a:effectLst/>
              <a:latin typeface="+mj-lt"/>
              <a:ea typeface="+mj-ea"/>
              <a:cs typeface="+mj-cs"/>
            </a:endParaRPr>
          </a:p>
          <a:p>
            <a:pPr defTabSz="914400">
              <a:lnSpc>
                <a:spcPct val="90000"/>
              </a:lnSpc>
              <a:spcBef>
                <a:spcPct val="0"/>
              </a:spcBef>
              <a:spcAft>
                <a:spcPts val="600"/>
              </a:spcAft>
            </a:pPr>
            <a:endParaRPr lang="en-US" sz="3200" dirty="0">
              <a:latin typeface="+mj-lt"/>
              <a:ea typeface="+mj-ea"/>
              <a:cs typeface="+mj-cs"/>
            </a:endParaRPr>
          </a:p>
        </p:txBody>
      </p:sp>
      <p:pic>
        <p:nvPicPr>
          <p:cNvPr id="3" name="Picture 2" descr="A person sitting at a computer&#10;&#10;Description automatically generated">
            <a:extLst>
              <a:ext uri="{FF2B5EF4-FFF2-40B4-BE49-F238E27FC236}">
                <a16:creationId xmlns:a16="http://schemas.microsoft.com/office/drawing/2014/main" id="{53813CD0-FE93-F496-4C44-D11C22899167}"/>
              </a:ext>
            </a:extLst>
          </p:cNvPr>
          <p:cNvPicPr>
            <a:picLocks noChangeAspect="1"/>
          </p:cNvPicPr>
          <p:nvPr/>
        </p:nvPicPr>
        <p:blipFill rotWithShape="1">
          <a:blip r:embed="rId2">
            <a:extLst>
              <a:ext uri="{28A0092B-C50C-407E-A947-70E740481C1C}">
                <a14:useLocalDpi xmlns:a14="http://schemas.microsoft.com/office/drawing/2010/main" val="0"/>
              </a:ext>
            </a:extLst>
          </a:blip>
          <a:srcRect t="34772" r="1" b="25686"/>
          <a:stretch/>
        </p:blipFill>
        <p:spPr>
          <a:xfrm>
            <a:off x="20" y="10"/>
            <a:ext cx="9359880" cy="3701154"/>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7" name="TextBox 6">
            <a:extLst>
              <a:ext uri="{FF2B5EF4-FFF2-40B4-BE49-F238E27FC236}">
                <a16:creationId xmlns:a16="http://schemas.microsoft.com/office/drawing/2014/main" id="{DB637AB4-5882-48E7-882A-359AC4DA2B26}"/>
              </a:ext>
            </a:extLst>
          </p:cNvPr>
          <p:cNvSpPr txBox="1"/>
          <p:nvPr/>
        </p:nvSpPr>
        <p:spPr>
          <a:xfrm>
            <a:off x="3244009" y="3974765"/>
            <a:ext cx="5746614" cy="1983495"/>
          </a:xfrm>
          <a:prstGeom prst="rect">
            <a:avLst/>
          </a:prstGeom>
        </p:spPr>
        <p:txBody>
          <a:bodyPr vert="horz" lIns="91440" tIns="45720" rIns="91440" bIns="45720" rtlCol="0" anchor="ctr">
            <a:normAutofit/>
          </a:bodyPr>
          <a:lstStyle/>
          <a:p>
            <a:pPr defTabSz="914400">
              <a:lnSpc>
                <a:spcPct val="90000"/>
              </a:lnSpc>
              <a:spcAft>
                <a:spcPts val="600"/>
              </a:spcAft>
            </a:pPr>
            <a:r>
              <a:rPr lang="en-US" sz="2300" dirty="0">
                <a:effectLst/>
              </a:rPr>
              <a:t>Intelligent agents-powered exoskeletons can help people with mobility impairments to walk and move around more easily. </a:t>
            </a:r>
          </a:p>
        </p:txBody>
      </p:sp>
    </p:spTree>
    <p:extLst>
      <p:ext uri="{BB962C8B-B14F-4D97-AF65-F5344CB8AC3E}">
        <p14:creationId xmlns:p14="http://schemas.microsoft.com/office/powerpoint/2010/main" val="2155579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57559" cy="68405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ollage of images of a human head and gears&#10;&#10;Description automatically generated">
            <a:extLst>
              <a:ext uri="{FF2B5EF4-FFF2-40B4-BE49-F238E27FC236}">
                <a16:creationId xmlns:a16="http://schemas.microsoft.com/office/drawing/2014/main" id="{C4EA71F2-7A84-8707-100B-539C04A95520}"/>
              </a:ext>
            </a:extLst>
          </p:cNvPr>
          <p:cNvPicPr>
            <a:picLocks noChangeAspect="1"/>
          </p:cNvPicPr>
          <p:nvPr/>
        </p:nvPicPr>
        <p:blipFill rotWithShape="1">
          <a:blip r:embed="rId2">
            <a:extLst>
              <a:ext uri="{28A0092B-C50C-407E-A947-70E740481C1C}">
                <a14:useLocalDpi xmlns:a14="http://schemas.microsoft.com/office/drawing/2010/main" val="0"/>
              </a:ext>
            </a:extLst>
          </a:blip>
          <a:srcRect r="2" b="7854"/>
          <a:stretch/>
        </p:blipFill>
        <p:spPr>
          <a:xfrm>
            <a:off x="20" y="10"/>
            <a:ext cx="7423445" cy="6840527"/>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34519" y="0"/>
            <a:ext cx="5425378" cy="6840537"/>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DB637AB4-5882-48E7-882A-359AC4DA2B26}"/>
              </a:ext>
            </a:extLst>
          </p:cNvPr>
          <p:cNvSpPr txBox="1"/>
          <p:nvPr/>
        </p:nvSpPr>
        <p:spPr>
          <a:xfrm>
            <a:off x="6493279" y="1290082"/>
            <a:ext cx="2660881" cy="4948158"/>
          </a:xfrm>
          <a:prstGeom prst="rect">
            <a:avLst/>
          </a:prstGeom>
        </p:spPr>
        <p:txBody>
          <a:bodyPr vert="horz" lIns="91440" tIns="45720" rIns="91440" bIns="45720" rtlCol="0">
            <a:noAutofit/>
          </a:bodyPr>
          <a:lstStyle/>
          <a:p>
            <a:pPr defTabSz="914400">
              <a:lnSpc>
                <a:spcPct val="90000"/>
              </a:lnSpc>
              <a:spcAft>
                <a:spcPts val="600"/>
              </a:spcAft>
            </a:pPr>
            <a:r>
              <a:rPr lang="en-US" sz="2300" dirty="0"/>
              <a:t>I</a:t>
            </a:r>
            <a:r>
              <a:rPr lang="en-US" sz="2300" dirty="0">
                <a:effectLst/>
              </a:rPr>
              <a:t>ntelligent Agents are steppingstones and building blocks towards achieving the theory of Artificial General Intelligence. As we develop more sophisticated intelligent agents, we are gradually moving closer to the goal of creating truly intelligent machines.</a:t>
            </a:r>
          </a:p>
        </p:txBody>
      </p:sp>
    </p:spTree>
    <p:extLst>
      <p:ext uri="{BB962C8B-B14F-4D97-AF65-F5344CB8AC3E}">
        <p14:creationId xmlns:p14="http://schemas.microsoft.com/office/powerpoint/2010/main" val="18163594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
      <a:majorFont>
        <a:latin typeface="Cambria"/>
        <a:ea typeface=""/>
        <a:cs typeface="Cambria"/>
      </a:majorFont>
      <a:minorFont>
        <a:latin typeface="Cambria"/>
        <a:ea typeface=""/>
        <a:cs typeface="Cambri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353</TotalTime>
  <Words>105</Words>
  <Application>Microsoft Office PowerPoint</Application>
  <PresentationFormat>Custom</PresentationFormat>
  <Paragraphs>5</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Cambria</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Mohamed Elfateh</dc:creator>
  <cp:lastModifiedBy>Mohamed Elfateh</cp:lastModifiedBy>
  <cp:revision>2</cp:revision>
  <dcterms:created xsi:type="dcterms:W3CDTF">2023-11-19T03:33:31Z</dcterms:created>
  <dcterms:modified xsi:type="dcterms:W3CDTF">2023-11-22T18:44:05Z</dcterms:modified>
</cp:coreProperties>
</file>

<file path=docProps/thumbnail.jpeg>
</file>